
<file path=[Content_Types].xml><?xml version="1.0" encoding="utf-8"?>
<Types xmlns="http://schemas.openxmlformats.org/package/2006/content-types">
  <Default Extension="bin" ContentType="application/vnd.ms-office.activeX"/>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activeX/activeX2.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7"/>
  </p:notesMasterIdLst>
  <p:sldIdLst>
    <p:sldId id="293" r:id="rId2"/>
    <p:sldId id="256" r:id="rId3"/>
    <p:sldId id="294" r:id="rId4"/>
    <p:sldId id="257" r:id="rId5"/>
    <p:sldId id="295" r:id="rId6"/>
    <p:sldId id="258" r:id="rId7"/>
    <p:sldId id="296" r:id="rId8"/>
    <p:sldId id="259" r:id="rId9"/>
    <p:sldId id="297" r:id="rId10"/>
    <p:sldId id="260" r:id="rId11"/>
    <p:sldId id="298" r:id="rId12"/>
    <p:sldId id="261" r:id="rId13"/>
    <p:sldId id="299" r:id="rId14"/>
    <p:sldId id="262" r:id="rId15"/>
    <p:sldId id="300" r:id="rId16"/>
    <p:sldId id="263" r:id="rId17"/>
    <p:sldId id="301" r:id="rId18"/>
    <p:sldId id="264" r:id="rId19"/>
    <p:sldId id="302" r:id="rId20"/>
    <p:sldId id="265" r:id="rId21"/>
    <p:sldId id="303" r:id="rId22"/>
    <p:sldId id="266" r:id="rId23"/>
    <p:sldId id="304" r:id="rId24"/>
    <p:sldId id="267" r:id="rId25"/>
    <p:sldId id="311" r:id="rId26"/>
    <p:sldId id="268" r:id="rId27"/>
    <p:sldId id="306" r:id="rId28"/>
    <p:sldId id="269" r:id="rId29"/>
    <p:sldId id="307" r:id="rId30"/>
    <p:sldId id="270" r:id="rId31"/>
    <p:sldId id="308" r:id="rId32"/>
    <p:sldId id="271" r:id="rId33"/>
    <p:sldId id="309" r:id="rId34"/>
    <p:sldId id="272" r:id="rId35"/>
    <p:sldId id="310" r:id="rId36"/>
    <p:sldId id="273" r:id="rId37"/>
    <p:sldId id="330" r:id="rId38"/>
    <p:sldId id="274" r:id="rId39"/>
    <p:sldId id="331" r:id="rId40"/>
    <p:sldId id="275" r:id="rId41"/>
    <p:sldId id="312" r:id="rId42"/>
    <p:sldId id="276" r:id="rId43"/>
    <p:sldId id="313" r:id="rId44"/>
    <p:sldId id="277" r:id="rId45"/>
    <p:sldId id="314" r:id="rId46"/>
    <p:sldId id="278" r:id="rId47"/>
    <p:sldId id="315" r:id="rId48"/>
    <p:sldId id="279" r:id="rId49"/>
    <p:sldId id="316" r:id="rId50"/>
    <p:sldId id="280" r:id="rId51"/>
    <p:sldId id="317" r:id="rId52"/>
    <p:sldId id="281" r:id="rId53"/>
    <p:sldId id="318" r:id="rId54"/>
    <p:sldId id="282" r:id="rId55"/>
    <p:sldId id="319" r:id="rId56"/>
    <p:sldId id="283" r:id="rId57"/>
    <p:sldId id="320" r:id="rId58"/>
    <p:sldId id="284" r:id="rId59"/>
    <p:sldId id="321" r:id="rId60"/>
    <p:sldId id="285" r:id="rId61"/>
    <p:sldId id="322" r:id="rId62"/>
    <p:sldId id="286" r:id="rId63"/>
    <p:sldId id="323" r:id="rId64"/>
    <p:sldId id="287" r:id="rId65"/>
    <p:sldId id="324" r:id="rId66"/>
    <p:sldId id="288" r:id="rId67"/>
    <p:sldId id="325" r:id="rId68"/>
    <p:sldId id="289" r:id="rId69"/>
    <p:sldId id="326" r:id="rId70"/>
    <p:sldId id="290" r:id="rId71"/>
    <p:sldId id="327" r:id="rId72"/>
    <p:sldId id="291" r:id="rId73"/>
    <p:sldId id="328" r:id="rId74"/>
    <p:sldId id="292" r:id="rId75"/>
    <p:sldId id="329"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5512D11C-5CC6-11CF-8D67-00AA00BDCE1D}" ax:persistence="persistStream" r:id="rId1"/>
</file>

<file path=ppt/activeX/activeX2.xml><?xml version="1.0" encoding="utf-8"?>
<ax:ocx xmlns:ax="http://schemas.microsoft.com/office/2006/activeX" xmlns:r="http://schemas.openxmlformats.org/officeDocument/2006/relationships" ax:classid="{5512D11C-5CC6-11CF-8D67-00AA00BDCE1D}" ax:persistence="persistStream" r:id="rId1"/>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54FB9F-52DA-4FFD-BAFF-77F38CE33FFD}" type="datetimeFigureOut">
              <a:rPr lang="et-EE" smtClean="0"/>
              <a:t>12.10.2015</a:t>
            </a:fld>
            <a:endParaRPr lang="et-E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617AD5-C70E-492A-B0AF-D79C9988B74D}" type="slidenum">
              <a:rPr lang="et-EE" smtClean="0"/>
              <a:t>‹#›</a:t>
            </a:fld>
            <a:endParaRPr lang="et-EE"/>
          </a:p>
        </p:txBody>
      </p:sp>
    </p:spTree>
    <p:extLst>
      <p:ext uri="{BB962C8B-B14F-4D97-AF65-F5344CB8AC3E}">
        <p14:creationId xmlns:p14="http://schemas.microsoft.com/office/powerpoint/2010/main" val="801451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35617AD5-C70E-492A-B0AF-D79C9988B74D}" type="slidenum">
              <a:rPr lang="et-EE" smtClean="0"/>
              <a:t>4</a:t>
            </a:fld>
            <a:endParaRPr lang="et-EE"/>
          </a:p>
        </p:txBody>
      </p:sp>
    </p:spTree>
    <p:extLst>
      <p:ext uri="{BB962C8B-B14F-4D97-AF65-F5344CB8AC3E}">
        <p14:creationId xmlns:p14="http://schemas.microsoft.com/office/powerpoint/2010/main" val="3430465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CA2A4A5-63AD-4ACC-B808-6925E0CA4E45}" type="datetime1">
              <a:rPr lang="en-GB" smtClean="0"/>
              <a:t>12/10/2015</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a:lstStyle/>
          <a:p>
            <a:fld id="{A9FC60FE-3C1D-4C9B-BECB-7C02C8E2C211}" type="slidenum">
              <a:rPr lang="en-GB" smtClean="0"/>
              <a:pPr/>
              <a:t>‹#›</a:t>
            </a:fld>
            <a:endParaRPr lang="en-GB"/>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0F29CB-BB19-4C93-92A6-5CE050BB5348}" type="datetime1">
              <a:rPr lang="en-GB" smtClean="0"/>
              <a:t>12/10/2015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FC60FE-3C1D-4C9B-BECB-7C02C8E2C21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6CB803-B0C9-4256-B8B4-F6F68FA08D11}" type="datetime1">
              <a:rPr lang="en-GB" smtClean="0"/>
              <a:t>12/10/2015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FC60FE-3C1D-4C9B-BECB-7C02C8E2C21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8010EE-4C57-4ADD-8032-74F5B63C9173}" type="datetime1">
              <a:rPr lang="en-GB" smtClean="0"/>
              <a:t>12/10/2015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FC60FE-3C1D-4C9B-BECB-7C02C8E2C21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96EEB5F-B6C9-43B9-8C35-5D6273A996C6}" type="datetime1">
              <a:rPr lang="en-GB" smtClean="0"/>
              <a:t>12/10/2015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924800" y="6416675"/>
            <a:ext cx="762000" cy="365125"/>
          </a:xfrm>
        </p:spPr>
        <p:txBody>
          <a:bodyPr/>
          <a:lstStyle/>
          <a:p>
            <a:fld id="{A9FC60FE-3C1D-4C9B-BECB-7C02C8E2C211}"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AF32E75-2145-45AE-A74E-677997B1D99B}" type="datetime1">
              <a:rPr lang="en-GB" smtClean="0"/>
              <a:t>12/10/2015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FC60FE-3C1D-4C9B-BECB-7C02C8E2C21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8530E97-81B1-4F4E-807D-0E8B434BAB2A}" type="datetime1">
              <a:rPr lang="en-GB" smtClean="0"/>
              <a:t>12/10/2015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FC60FE-3C1D-4C9B-BECB-7C02C8E2C21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E8F520B-B4DA-40C2-A81E-8336C7BB4018}" type="datetime1">
              <a:rPr lang="en-GB" smtClean="0"/>
              <a:t>12/10/2015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FC60FE-3C1D-4C9B-BECB-7C02C8E2C21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C1CBC6-C4A9-4228-A2F8-1AE655D0C4DA}" type="datetime1">
              <a:rPr lang="en-GB" smtClean="0"/>
              <a:t>12/10/2015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FC60FE-3C1D-4C9B-BECB-7C02C8E2C21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C3632BA-485A-430F-BC0B-3450A5B89472}" type="datetime1">
              <a:rPr lang="en-GB" smtClean="0"/>
              <a:t>12/10/2015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FC60FE-3C1D-4C9B-BECB-7C02C8E2C21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07FA36A-B222-48B6-B624-C2C8B381B3D7}" type="datetime1">
              <a:rPr lang="en-GB" smtClean="0"/>
              <a:t>12/10/2015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FC60FE-3C1D-4C9B-BECB-7C02C8E2C21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97F4A2E-DBB4-4870-9909-9C2BB3773126}" type="datetime1">
              <a:rPr lang="en-GB" smtClean="0"/>
              <a:t>12/10/2015</a:t>
            </a:fld>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9FC60FE-3C1D-4C9B-BECB-7C02C8E2C211}"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ontrol" Target="../activeX/activeX2.xml"/><Relationship Id="rId7" Type="http://schemas.openxmlformats.org/officeDocument/2006/relationships/image" Target="../media/image9.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image" Target="../media/image10.jpeg"/><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en.wikipedia.org/wiki/Elizabeth_II"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6000" dirty="0">
                <a:solidFill>
                  <a:srgbClr val="FF0000"/>
                </a:solidFill>
              </a:rPr>
              <a:t>B</a:t>
            </a:r>
            <a:r>
              <a:rPr lang="en-GB" sz="6000" dirty="0">
                <a:solidFill>
                  <a:schemeClr val="tx1"/>
                </a:solidFill>
              </a:rPr>
              <a:t>R</a:t>
            </a:r>
            <a:r>
              <a:rPr lang="en-GB" sz="6000" dirty="0">
                <a:solidFill>
                  <a:srgbClr val="0070C0"/>
                </a:solidFill>
              </a:rPr>
              <a:t>I</a:t>
            </a:r>
            <a:r>
              <a:rPr lang="en-GB" sz="6000" dirty="0">
                <a:solidFill>
                  <a:srgbClr val="FF0000"/>
                </a:solidFill>
              </a:rPr>
              <a:t>T</a:t>
            </a:r>
            <a:r>
              <a:rPr lang="en-GB" sz="6000" dirty="0">
                <a:solidFill>
                  <a:schemeClr val="tx1"/>
                </a:solidFill>
              </a:rPr>
              <a:t>I</a:t>
            </a:r>
            <a:r>
              <a:rPr lang="en-GB" sz="6000" dirty="0">
                <a:solidFill>
                  <a:srgbClr val="0070C0"/>
                </a:solidFill>
              </a:rPr>
              <a:t>S</a:t>
            </a:r>
            <a:r>
              <a:rPr lang="en-GB" sz="6000" dirty="0">
                <a:solidFill>
                  <a:srgbClr val="FF0000"/>
                </a:solidFill>
              </a:rPr>
              <a:t>H</a:t>
            </a:r>
            <a:r>
              <a:rPr lang="en-GB" sz="6000" dirty="0"/>
              <a:t> </a:t>
            </a:r>
            <a:r>
              <a:rPr lang="et-EE" sz="6000" dirty="0">
                <a:solidFill>
                  <a:schemeClr val="tx1"/>
                </a:solidFill>
              </a:rPr>
              <a:t>w</a:t>
            </a:r>
            <a:r>
              <a:rPr lang="et-EE" sz="6000" dirty="0">
                <a:solidFill>
                  <a:srgbClr val="0070C0"/>
                </a:solidFill>
              </a:rPr>
              <a:t>e</a:t>
            </a:r>
            <a:r>
              <a:rPr lang="et-EE" sz="6000" dirty="0">
                <a:solidFill>
                  <a:srgbClr val="FF0000"/>
                </a:solidFill>
              </a:rPr>
              <a:t>e</a:t>
            </a:r>
            <a:r>
              <a:rPr lang="et-EE" sz="6000" dirty="0">
                <a:solidFill>
                  <a:schemeClr val="tx1"/>
                </a:solidFill>
              </a:rPr>
              <a:t>k</a:t>
            </a:r>
            <a:r>
              <a:rPr lang="en-GB" sz="6000" dirty="0">
                <a:solidFill>
                  <a:prstClr val="white"/>
                </a:solidFill>
              </a:rPr>
              <a:t>2</a:t>
            </a:r>
            <a:r>
              <a:rPr lang="en-GB" sz="6000" dirty="0">
                <a:solidFill>
                  <a:srgbClr val="0070C0"/>
                </a:solidFill>
              </a:rPr>
              <a:t>0</a:t>
            </a:r>
            <a:r>
              <a:rPr lang="en-GB" sz="6000" dirty="0">
                <a:solidFill>
                  <a:srgbClr val="FF0000"/>
                </a:solidFill>
              </a:rPr>
              <a:t>1</a:t>
            </a:r>
            <a:r>
              <a:rPr lang="en-GB" sz="6000" dirty="0">
                <a:solidFill>
                  <a:prstClr val="white"/>
                </a:solidFill>
              </a:rPr>
              <a:t>5</a:t>
            </a:r>
            <a:endParaRPr lang="et-EE" sz="6000" dirty="0"/>
          </a:p>
        </p:txBody>
      </p:sp>
      <p:sp>
        <p:nvSpPr>
          <p:cNvPr id="3" name="Subtitle 2"/>
          <p:cNvSpPr>
            <a:spLocks noGrp="1"/>
          </p:cNvSpPr>
          <p:nvPr>
            <p:ph type="subTitle" idx="1"/>
          </p:nvPr>
        </p:nvSpPr>
        <p:spPr/>
        <p:txBody>
          <a:bodyPr/>
          <a:lstStyle/>
          <a:p>
            <a:endParaRPr lang="et-EE"/>
          </a:p>
        </p:txBody>
      </p:sp>
    </p:spTree>
    <p:extLst>
      <p:ext uri="{BB962C8B-B14F-4D97-AF65-F5344CB8AC3E}">
        <p14:creationId xmlns:p14="http://schemas.microsoft.com/office/powerpoint/2010/main" val="427949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712968" cy="1152128"/>
          </a:xfrm>
        </p:spPr>
        <p:txBody>
          <a:bodyPr>
            <a:normAutofit fontScale="90000"/>
          </a:bodyPr>
          <a:lstStyle/>
          <a:p>
            <a:r>
              <a:rPr lang="en-GB" sz="3600" cap="all" dirty="0">
                <a:solidFill>
                  <a:srgbClr val="FF0000"/>
                </a:solidFill>
                <a:effectLst>
                  <a:outerShdw blurRad="127000" dist="200000" dir="2700000" algn="tl" rotWithShape="0">
                    <a:srgbClr val="000000">
                      <a:alpha val="30000"/>
                    </a:srgbClr>
                  </a:outerShdw>
                </a:effectLst>
              </a:rPr>
              <a:t>B</a:t>
            </a:r>
            <a:r>
              <a:rPr lang="en-GB" sz="3600" cap="all" dirty="0">
                <a:solidFill>
                  <a:prstClr val="white"/>
                </a:solidFill>
                <a:effectLst>
                  <a:outerShdw blurRad="127000" dist="200000" dir="2700000" algn="tl" rotWithShape="0">
                    <a:srgbClr val="000000">
                      <a:alpha val="30000"/>
                    </a:srgbClr>
                  </a:outerShdw>
                </a:effectLst>
              </a:rPr>
              <a:t>R</a:t>
            </a:r>
            <a:r>
              <a:rPr lang="en-GB" sz="3600" cap="all" dirty="0">
                <a:solidFill>
                  <a:srgbClr val="0070C0"/>
                </a:solidFill>
                <a:effectLst>
                  <a:outerShdw blurRad="127000" dist="200000" dir="2700000" algn="tl" rotWithShape="0">
                    <a:srgbClr val="000000">
                      <a:alpha val="30000"/>
                    </a:srgbClr>
                  </a:outerShdw>
                </a:effectLst>
              </a:rPr>
              <a:t>I</a:t>
            </a:r>
            <a:r>
              <a:rPr lang="en-GB" sz="3600" cap="all" dirty="0">
                <a:solidFill>
                  <a:srgbClr val="FF0000"/>
                </a:solidFill>
                <a:effectLst>
                  <a:outerShdw blurRad="127000" dist="200000" dir="2700000" algn="tl" rotWithShape="0">
                    <a:srgbClr val="000000">
                      <a:alpha val="30000"/>
                    </a:srgbClr>
                  </a:outerShdw>
                </a:effectLst>
              </a:rPr>
              <a:t>T</a:t>
            </a:r>
            <a:r>
              <a:rPr lang="en-GB" sz="3600" cap="all" dirty="0">
                <a:solidFill>
                  <a:prstClr val="white"/>
                </a:solidFill>
                <a:effectLst>
                  <a:outerShdw blurRad="127000" dist="200000" dir="2700000" algn="tl" rotWithShape="0">
                    <a:srgbClr val="000000">
                      <a:alpha val="30000"/>
                    </a:srgbClr>
                  </a:outerShdw>
                </a:effectLst>
              </a:rPr>
              <a:t>I</a:t>
            </a:r>
            <a:r>
              <a:rPr lang="en-GB" sz="3600" cap="all" dirty="0">
                <a:solidFill>
                  <a:srgbClr val="0070C0"/>
                </a:solidFill>
                <a:effectLst>
                  <a:outerShdw blurRad="127000" dist="200000" dir="2700000" algn="tl" rotWithShape="0">
                    <a:srgbClr val="000000">
                      <a:alpha val="30000"/>
                    </a:srgbClr>
                  </a:outerShdw>
                </a:effectLst>
              </a:rPr>
              <a:t>S</a:t>
            </a:r>
            <a:r>
              <a:rPr lang="en-GB" sz="3600" cap="all" dirty="0">
                <a:solidFill>
                  <a:srgbClr val="FF0000"/>
                </a:solidFill>
                <a:effectLst>
                  <a:outerShdw blurRad="127000" dist="200000" dir="2700000" algn="tl" rotWithShape="0">
                    <a:srgbClr val="000000">
                      <a:alpha val="30000"/>
                    </a:srgbClr>
                  </a:outerShdw>
                </a:effectLst>
              </a:rPr>
              <a:t>H</a:t>
            </a:r>
            <a:r>
              <a:rPr lang="en-GB" sz="36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600" cap="all" dirty="0">
                <a:solidFill>
                  <a:prstClr val="white"/>
                </a:solidFill>
                <a:effectLst>
                  <a:outerShdw blurRad="127000" dist="200000" dir="2700000" algn="tl" rotWithShape="0">
                    <a:srgbClr val="000000">
                      <a:alpha val="30000"/>
                    </a:srgbClr>
                  </a:outerShdw>
                </a:effectLst>
              </a:rPr>
              <a:t>w</a:t>
            </a:r>
            <a:r>
              <a:rPr lang="et-EE" sz="3600" cap="all" dirty="0">
                <a:solidFill>
                  <a:srgbClr val="0070C0"/>
                </a:solidFill>
                <a:effectLst>
                  <a:outerShdw blurRad="127000" dist="200000" dir="2700000" algn="tl" rotWithShape="0">
                    <a:srgbClr val="000000">
                      <a:alpha val="30000"/>
                    </a:srgbClr>
                  </a:outerShdw>
                </a:effectLst>
              </a:rPr>
              <a:t>e</a:t>
            </a:r>
            <a:r>
              <a:rPr lang="et-EE" sz="3600" cap="all" dirty="0">
                <a:solidFill>
                  <a:srgbClr val="FF0000"/>
                </a:solidFill>
                <a:effectLst>
                  <a:outerShdw blurRad="127000" dist="200000" dir="2700000" algn="tl" rotWithShape="0">
                    <a:srgbClr val="000000">
                      <a:alpha val="30000"/>
                    </a:srgbClr>
                  </a:outerShdw>
                </a:effectLst>
              </a:rPr>
              <a:t>e</a:t>
            </a:r>
            <a:r>
              <a:rPr lang="et-EE" sz="3600" cap="all" dirty="0">
                <a:solidFill>
                  <a:prstClr val="white"/>
                </a:solidFill>
                <a:effectLst>
                  <a:outerShdw blurRad="127000" dist="200000" dir="2700000" algn="tl" rotWithShape="0">
                    <a:srgbClr val="000000">
                      <a:alpha val="30000"/>
                    </a:srgbClr>
                  </a:outerShdw>
                </a:effectLst>
              </a:rPr>
              <a:t>k</a:t>
            </a:r>
            <a:r>
              <a:rPr lang="en-GB" sz="3600" cap="all" dirty="0">
                <a:solidFill>
                  <a:prstClr val="white"/>
                </a:solidFill>
                <a:effectLst>
                  <a:outerShdw blurRad="127000" dist="200000" dir="2700000" algn="tl" rotWithShape="0">
                    <a:srgbClr val="000000">
                      <a:alpha val="30000"/>
                    </a:srgbClr>
                  </a:outerShdw>
                </a:effectLst>
              </a:rPr>
              <a:t>2</a:t>
            </a:r>
            <a:r>
              <a:rPr lang="en-GB" sz="3600" cap="all" dirty="0">
                <a:solidFill>
                  <a:srgbClr val="0070C0"/>
                </a:solidFill>
                <a:effectLst>
                  <a:outerShdw blurRad="127000" dist="200000" dir="2700000" algn="tl" rotWithShape="0">
                    <a:srgbClr val="000000">
                      <a:alpha val="30000"/>
                    </a:srgbClr>
                  </a:outerShdw>
                </a:effectLst>
              </a:rPr>
              <a:t>0</a:t>
            </a:r>
            <a:r>
              <a:rPr lang="en-GB" sz="3600" cap="all" dirty="0">
                <a:solidFill>
                  <a:srgbClr val="FF0000"/>
                </a:solidFill>
                <a:effectLst>
                  <a:outerShdw blurRad="127000" dist="200000" dir="2700000" algn="tl" rotWithShape="0">
                    <a:srgbClr val="000000">
                      <a:alpha val="30000"/>
                    </a:srgbClr>
                  </a:outerShdw>
                </a:effectLst>
              </a:rPr>
              <a:t>1</a:t>
            </a:r>
            <a:r>
              <a:rPr lang="en-GB" sz="3600" cap="all" dirty="0">
                <a:solidFill>
                  <a:prstClr val="white"/>
                </a:solidFill>
                <a:effectLst>
                  <a:outerShdw blurRad="127000" dist="200000" dir="2700000" algn="tl" rotWithShape="0">
                    <a:srgbClr val="000000">
                      <a:alpha val="30000"/>
                    </a:srgbClr>
                  </a:outerShdw>
                </a:effectLst>
              </a:rPr>
              <a:t>5</a:t>
            </a:r>
            <a:r>
              <a:rPr lang="en-GB" sz="36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6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6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r>
              <a:rPr lang="en-GB" sz="3600" cap="all" dirty="0">
                <a:solidFill>
                  <a:srgbClr val="0070C0"/>
                </a:solidFill>
                <a:effectLst>
                  <a:outerShdw blurRad="127000" dist="200000" dir="2700000" algn="tl" rotWithShape="0">
                    <a:srgbClr val="000000">
                      <a:alpha val="30000"/>
                    </a:srgbClr>
                  </a:outerShdw>
                </a:effectLst>
              </a:rPr>
              <a:t>S</a:t>
            </a:r>
            <a:r>
              <a:rPr lang="en-GB" sz="3600" cap="all" dirty="0">
                <a:solidFill>
                  <a:srgbClr val="FF0000"/>
                </a:solidFill>
                <a:effectLst>
                  <a:outerShdw blurRad="127000" dist="200000" dir="2700000" algn="tl" rotWithShape="0">
                    <a:srgbClr val="000000">
                      <a:alpha val="30000"/>
                    </a:srgbClr>
                  </a:outerShdw>
                </a:effectLst>
              </a:rPr>
              <a:t>P</a:t>
            </a:r>
            <a:r>
              <a:rPr lang="en-GB" sz="3600" cap="all" dirty="0">
                <a:solidFill>
                  <a:prstClr val="white"/>
                </a:solidFill>
                <a:effectLst>
                  <a:outerShdw blurRad="127000" dist="200000" dir="2700000" algn="tl" rotWithShape="0">
                    <a:srgbClr val="000000">
                      <a:alpha val="30000"/>
                    </a:srgbClr>
                  </a:outerShdw>
                </a:effectLst>
              </a:rPr>
              <a:t>O</a:t>
            </a:r>
            <a:r>
              <a:rPr lang="en-GB" sz="3600" cap="all" dirty="0">
                <a:solidFill>
                  <a:srgbClr val="0070C0"/>
                </a:solidFill>
                <a:effectLst>
                  <a:outerShdw blurRad="127000" dist="200000" dir="2700000" algn="tl" rotWithShape="0">
                    <a:srgbClr val="000000">
                      <a:alpha val="30000"/>
                    </a:srgbClr>
                  </a:outerShdw>
                </a:effectLst>
              </a:rPr>
              <a:t>R</a:t>
            </a:r>
            <a:r>
              <a:rPr lang="en-GB" sz="3600" cap="all" dirty="0">
                <a:solidFill>
                  <a:srgbClr val="FF0000"/>
                </a:solidFill>
                <a:effectLst>
                  <a:outerShdw blurRad="127000" dist="200000" dir="2700000" algn="tl" rotWithShape="0">
                    <a:srgbClr val="000000">
                      <a:alpha val="30000"/>
                    </a:srgbClr>
                  </a:outerShdw>
                </a:effectLst>
              </a:rPr>
              <a:t>T</a:t>
            </a:r>
            <a:r>
              <a:rPr lang="en-GB" sz="3600" cap="all" dirty="0">
                <a:solidFill>
                  <a:srgbClr val="0070C0"/>
                </a:solidFill>
                <a:effectLst>
                  <a:outerShdw blurRad="127000" dist="200000" dir="2700000" algn="tl" rotWithShape="0">
                    <a:srgbClr val="000000">
                      <a:alpha val="30000"/>
                    </a:srgbClr>
                  </a:outerShdw>
                </a:effectLst>
              </a:rPr>
              <a:t>S</a:t>
            </a:r>
            <a:r>
              <a:rPr lang="en-GB" sz="36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n-GB" sz="3600" cap="all" dirty="0">
                <a:solidFill>
                  <a:srgbClr val="FF0000"/>
                </a:solidFill>
                <a:effectLst>
                  <a:outerShdw blurRad="127000" dist="200000" dir="2700000" algn="tl" rotWithShape="0">
                    <a:srgbClr val="000000">
                      <a:alpha val="30000"/>
                    </a:srgbClr>
                  </a:outerShdw>
                </a:effectLst>
              </a:rPr>
              <a:t>Q</a:t>
            </a:r>
            <a:r>
              <a:rPr lang="en-GB" sz="3600" cap="all" dirty="0">
                <a:solidFill>
                  <a:prstClr val="white"/>
                </a:solidFill>
                <a:effectLst>
                  <a:outerShdw blurRad="127000" dist="200000" dir="2700000" algn="tl" rotWithShape="0">
                    <a:srgbClr val="000000">
                      <a:alpha val="30000"/>
                    </a:srgbClr>
                  </a:outerShdw>
                </a:effectLst>
              </a:rPr>
              <a:t>U</a:t>
            </a:r>
            <a:r>
              <a:rPr lang="en-GB" sz="3600" cap="all" dirty="0">
                <a:solidFill>
                  <a:srgbClr val="0070C0"/>
                </a:solidFill>
                <a:effectLst>
                  <a:outerShdw blurRad="127000" dist="200000" dir="2700000" algn="tl" rotWithShape="0">
                    <a:srgbClr val="000000">
                      <a:alpha val="30000"/>
                    </a:srgbClr>
                  </a:outerShdw>
                </a:effectLst>
              </a:rPr>
              <a:t>I</a:t>
            </a:r>
            <a:r>
              <a:rPr lang="en-GB" sz="3600" cap="all" dirty="0">
                <a:solidFill>
                  <a:srgbClr val="FF0000"/>
                </a:solidFill>
                <a:effectLst>
                  <a:outerShdw blurRad="127000" dist="200000" dir="2700000" algn="tl" rotWithShape="0">
                    <a:srgbClr val="000000">
                      <a:alpha val="30000"/>
                    </a:srgbClr>
                  </a:outerShdw>
                </a:effectLst>
              </a:rPr>
              <a:t>Z</a:t>
            </a:r>
            <a:r>
              <a:rPr lang="en-GB" sz="36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endParaRPr lang="en-GB" sz="3600" dirty="0"/>
          </a:p>
        </p:txBody>
      </p:sp>
      <p:sp>
        <p:nvSpPr>
          <p:cNvPr id="3" name="Content Placeholder 2"/>
          <p:cNvSpPr>
            <a:spLocks noGrp="1"/>
          </p:cNvSpPr>
          <p:nvPr>
            <p:ph idx="1"/>
          </p:nvPr>
        </p:nvSpPr>
        <p:spPr/>
        <p:txBody>
          <a:bodyPr/>
          <a:lstStyle/>
          <a:p>
            <a:pPr>
              <a:buNone/>
            </a:pPr>
            <a:r>
              <a:rPr lang="en-GB" dirty="0" smtClean="0">
                <a:solidFill>
                  <a:schemeClr val="bg1"/>
                </a:solidFill>
              </a:rPr>
              <a:t>8. This is the British Home International Football Trophy. It was played for until 1984, but who are the holders. </a:t>
            </a:r>
          </a:p>
          <a:p>
            <a:pPr marL="651510" indent="-514350">
              <a:buNone/>
            </a:pPr>
            <a:r>
              <a:rPr lang="en-GB" dirty="0" smtClean="0">
                <a:solidFill>
                  <a:schemeClr val="bg1"/>
                </a:solidFill>
              </a:rPr>
              <a:t>A. Wales</a:t>
            </a:r>
          </a:p>
          <a:p>
            <a:pPr marL="651510" indent="-514350">
              <a:buNone/>
            </a:pPr>
            <a:r>
              <a:rPr lang="en-GB" dirty="0" smtClean="0">
                <a:solidFill>
                  <a:schemeClr val="bg1"/>
                </a:solidFill>
              </a:rPr>
              <a:t>B.  Northern Ireland</a:t>
            </a:r>
          </a:p>
          <a:p>
            <a:pPr marL="651510" indent="-514350">
              <a:buNone/>
            </a:pPr>
            <a:r>
              <a:rPr lang="en-GB" dirty="0" smtClean="0">
                <a:solidFill>
                  <a:schemeClr val="bg1"/>
                </a:solidFill>
              </a:rPr>
              <a:t>C.  England</a:t>
            </a:r>
          </a:p>
          <a:p>
            <a:pPr marL="651510" indent="-514350">
              <a:buNone/>
            </a:pPr>
            <a:r>
              <a:rPr lang="en-GB" dirty="0" smtClean="0">
                <a:solidFill>
                  <a:schemeClr val="bg1"/>
                </a:solidFill>
              </a:rPr>
              <a:t>D.  Scotland</a:t>
            </a:r>
            <a:r>
              <a:rPr lang="en-GB" dirty="0" smtClean="0"/>
              <a:t> </a:t>
            </a:r>
          </a:p>
          <a:p>
            <a:pPr marL="651510" indent="-514350">
              <a:buNone/>
            </a:pPr>
            <a:endParaRPr lang="en-GB" dirty="0" smtClean="0"/>
          </a:p>
          <a:p>
            <a:pPr>
              <a:buNone/>
            </a:pPr>
            <a:endParaRPr lang="en-GB" dirty="0"/>
          </a:p>
        </p:txBody>
      </p:sp>
      <p:pic>
        <p:nvPicPr>
          <p:cNvPr id="18436" name="Picture 4" descr="C:\Users\Becci\Desktop\download.jpg"/>
          <p:cNvPicPr>
            <a:picLocks noChangeAspect="1" noChangeArrowheads="1"/>
          </p:cNvPicPr>
          <p:nvPr/>
        </p:nvPicPr>
        <p:blipFill>
          <a:blip r:embed="rId2" cstate="print"/>
          <a:srcRect/>
          <a:stretch>
            <a:fillRect/>
          </a:stretch>
        </p:blipFill>
        <p:spPr bwMode="auto">
          <a:xfrm>
            <a:off x="5652120" y="2492896"/>
            <a:ext cx="2695762" cy="396044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lstStyle/>
          <a:p>
            <a:pPr marL="137160" lvl="0" indent="0">
              <a:buNone/>
            </a:pPr>
            <a:r>
              <a:rPr lang="et-EE" dirty="0" smtClean="0">
                <a:solidFill>
                  <a:schemeClr val="bg1"/>
                </a:solidFill>
                <a:latin typeface="Helvetica" panose="020B0604020202020204" pitchFamily="34" charset="0"/>
                <a:cs typeface="Helvetica" panose="020B0604020202020204" pitchFamily="34" charset="0"/>
              </a:rPr>
              <a:t>8. B ( </a:t>
            </a:r>
            <a:r>
              <a:rPr lang="en-GB" dirty="0" smtClean="0">
                <a:solidFill>
                  <a:schemeClr val="bg1"/>
                </a:solidFill>
                <a:latin typeface="Helvetica" panose="020B0604020202020204" pitchFamily="34" charset="0"/>
                <a:cs typeface="Helvetica" panose="020B0604020202020204" pitchFamily="34" charset="0"/>
              </a:rPr>
              <a:t>NORTHERN IRELAND</a:t>
            </a:r>
            <a:r>
              <a:rPr lang="et-EE" dirty="0" smtClean="0">
                <a:solidFill>
                  <a:schemeClr val="bg1"/>
                </a:solidFill>
                <a:latin typeface="Helvetica" panose="020B0604020202020204" pitchFamily="34" charset="0"/>
                <a:cs typeface="Helvetica" panose="020B0604020202020204" pitchFamily="34" charset="0"/>
              </a:rPr>
              <a:t>)</a:t>
            </a:r>
            <a:endParaRPr lang="et-EE" dirty="0">
              <a:solidFill>
                <a:schemeClr val="bg1"/>
              </a:solidFill>
              <a:latin typeface="Helvetica" panose="020B0604020202020204" pitchFamily="34" charset="0"/>
              <a:cs typeface="Helvetica" panose="020B0604020202020204" pitchFamily="34" charset="0"/>
            </a:endParaRPr>
          </a:p>
          <a:p>
            <a:endParaRPr lang="et-EE"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237956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363272" cy="1084982"/>
          </a:xfrm>
        </p:spPr>
        <p:txBody>
          <a:bodyPr>
            <a:normAutofit fontScale="90000"/>
          </a:bodyPr>
          <a:lstStyle/>
          <a:p>
            <a:r>
              <a:rPr lang="en-GB" sz="3600" cap="all" dirty="0">
                <a:solidFill>
                  <a:srgbClr val="FF0000"/>
                </a:solidFill>
                <a:effectLst>
                  <a:outerShdw blurRad="127000" dist="200000" dir="2700000" algn="tl" rotWithShape="0">
                    <a:srgbClr val="000000">
                      <a:alpha val="30000"/>
                    </a:srgbClr>
                  </a:outerShdw>
                </a:effectLst>
              </a:rPr>
              <a:t>B</a:t>
            </a:r>
            <a:r>
              <a:rPr lang="en-GB" sz="3600" cap="all" dirty="0">
                <a:solidFill>
                  <a:prstClr val="white"/>
                </a:solidFill>
                <a:effectLst>
                  <a:outerShdw blurRad="127000" dist="200000" dir="2700000" algn="tl" rotWithShape="0">
                    <a:srgbClr val="000000">
                      <a:alpha val="30000"/>
                    </a:srgbClr>
                  </a:outerShdw>
                </a:effectLst>
              </a:rPr>
              <a:t>R</a:t>
            </a:r>
            <a:r>
              <a:rPr lang="en-GB" sz="3600" cap="all" dirty="0">
                <a:solidFill>
                  <a:srgbClr val="0070C0"/>
                </a:solidFill>
                <a:effectLst>
                  <a:outerShdw blurRad="127000" dist="200000" dir="2700000" algn="tl" rotWithShape="0">
                    <a:srgbClr val="000000">
                      <a:alpha val="30000"/>
                    </a:srgbClr>
                  </a:outerShdw>
                </a:effectLst>
              </a:rPr>
              <a:t>I</a:t>
            </a:r>
            <a:r>
              <a:rPr lang="en-GB" sz="3600" cap="all" dirty="0">
                <a:solidFill>
                  <a:srgbClr val="FF0000"/>
                </a:solidFill>
                <a:effectLst>
                  <a:outerShdw blurRad="127000" dist="200000" dir="2700000" algn="tl" rotWithShape="0">
                    <a:srgbClr val="000000">
                      <a:alpha val="30000"/>
                    </a:srgbClr>
                  </a:outerShdw>
                </a:effectLst>
              </a:rPr>
              <a:t>T</a:t>
            </a:r>
            <a:r>
              <a:rPr lang="en-GB" sz="3600" cap="all" dirty="0">
                <a:solidFill>
                  <a:prstClr val="white"/>
                </a:solidFill>
                <a:effectLst>
                  <a:outerShdw blurRad="127000" dist="200000" dir="2700000" algn="tl" rotWithShape="0">
                    <a:srgbClr val="000000">
                      <a:alpha val="30000"/>
                    </a:srgbClr>
                  </a:outerShdw>
                </a:effectLst>
              </a:rPr>
              <a:t>I</a:t>
            </a:r>
            <a:r>
              <a:rPr lang="en-GB" sz="3600" cap="all" dirty="0">
                <a:solidFill>
                  <a:srgbClr val="0070C0"/>
                </a:solidFill>
                <a:effectLst>
                  <a:outerShdw blurRad="127000" dist="200000" dir="2700000" algn="tl" rotWithShape="0">
                    <a:srgbClr val="000000">
                      <a:alpha val="30000"/>
                    </a:srgbClr>
                  </a:outerShdw>
                </a:effectLst>
              </a:rPr>
              <a:t>S</a:t>
            </a:r>
            <a:r>
              <a:rPr lang="en-GB" sz="3600" cap="all" dirty="0">
                <a:solidFill>
                  <a:srgbClr val="FF0000"/>
                </a:solidFill>
                <a:effectLst>
                  <a:outerShdw blurRad="127000" dist="200000" dir="2700000" algn="tl" rotWithShape="0">
                    <a:srgbClr val="000000">
                      <a:alpha val="30000"/>
                    </a:srgbClr>
                  </a:outerShdw>
                </a:effectLst>
              </a:rPr>
              <a:t>H</a:t>
            </a:r>
            <a:r>
              <a:rPr lang="en-GB" sz="36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600" cap="all" dirty="0">
                <a:solidFill>
                  <a:prstClr val="white"/>
                </a:solidFill>
                <a:effectLst>
                  <a:outerShdw blurRad="127000" dist="200000" dir="2700000" algn="tl" rotWithShape="0">
                    <a:srgbClr val="000000">
                      <a:alpha val="30000"/>
                    </a:srgbClr>
                  </a:outerShdw>
                </a:effectLst>
              </a:rPr>
              <a:t>w</a:t>
            </a:r>
            <a:r>
              <a:rPr lang="et-EE" sz="3600" cap="all" dirty="0">
                <a:solidFill>
                  <a:srgbClr val="0070C0"/>
                </a:solidFill>
                <a:effectLst>
                  <a:outerShdw blurRad="127000" dist="200000" dir="2700000" algn="tl" rotWithShape="0">
                    <a:srgbClr val="000000">
                      <a:alpha val="30000"/>
                    </a:srgbClr>
                  </a:outerShdw>
                </a:effectLst>
              </a:rPr>
              <a:t>e</a:t>
            </a:r>
            <a:r>
              <a:rPr lang="et-EE" sz="3600" cap="all" dirty="0">
                <a:solidFill>
                  <a:srgbClr val="FF0000"/>
                </a:solidFill>
                <a:effectLst>
                  <a:outerShdw blurRad="127000" dist="200000" dir="2700000" algn="tl" rotWithShape="0">
                    <a:srgbClr val="000000">
                      <a:alpha val="30000"/>
                    </a:srgbClr>
                  </a:outerShdw>
                </a:effectLst>
              </a:rPr>
              <a:t>e</a:t>
            </a:r>
            <a:r>
              <a:rPr lang="et-EE" sz="3600" cap="all" dirty="0">
                <a:solidFill>
                  <a:prstClr val="white"/>
                </a:solidFill>
                <a:effectLst>
                  <a:outerShdw blurRad="127000" dist="200000" dir="2700000" algn="tl" rotWithShape="0">
                    <a:srgbClr val="000000">
                      <a:alpha val="30000"/>
                    </a:srgbClr>
                  </a:outerShdw>
                </a:effectLst>
              </a:rPr>
              <a:t>k</a:t>
            </a:r>
            <a:r>
              <a:rPr lang="en-GB" sz="3600" cap="all" dirty="0">
                <a:solidFill>
                  <a:prstClr val="white"/>
                </a:solidFill>
                <a:effectLst>
                  <a:outerShdw blurRad="127000" dist="200000" dir="2700000" algn="tl" rotWithShape="0">
                    <a:srgbClr val="000000">
                      <a:alpha val="30000"/>
                    </a:srgbClr>
                  </a:outerShdw>
                </a:effectLst>
              </a:rPr>
              <a:t>2</a:t>
            </a:r>
            <a:r>
              <a:rPr lang="en-GB" sz="3600" cap="all" dirty="0">
                <a:solidFill>
                  <a:srgbClr val="0070C0"/>
                </a:solidFill>
                <a:effectLst>
                  <a:outerShdw blurRad="127000" dist="200000" dir="2700000" algn="tl" rotWithShape="0">
                    <a:srgbClr val="000000">
                      <a:alpha val="30000"/>
                    </a:srgbClr>
                  </a:outerShdw>
                </a:effectLst>
              </a:rPr>
              <a:t>0</a:t>
            </a:r>
            <a:r>
              <a:rPr lang="en-GB" sz="3600" cap="all" dirty="0">
                <a:solidFill>
                  <a:srgbClr val="FF0000"/>
                </a:solidFill>
                <a:effectLst>
                  <a:outerShdw blurRad="127000" dist="200000" dir="2700000" algn="tl" rotWithShape="0">
                    <a:srgbClr val="000000">
                      <a:alpha val="30000"/>
                    </a:srgbClr>
                  </a:outerShdw>
                </a:effectLst>
              </a:rPr>
              <a:t>1</a:t>
            </a:r>
            <a:r>
              <a:rPr lang="en-GB" sz="3600" cap="all" dirty="0">
                <a:solidFill>
                  <a:prstClr val="white"/>
                </a:solidFill>
                <a:effectLst>
                  <a:outerShdw blurRad="127000" dist="200000" dir="2700000" algn="tl" rotWithShape="0">
                    <a:srgbClr val="000000">
                      <a:alpha val="30000"/>
                    </a:srgbClr>
                  </a:outerShdw>
                </a:effectLst>
              </a:rPr>
              <a:t>5</a:t>
            </a:r>
            <a:r>
              <a:rPr lang="en-GB" sz="36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6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6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r>
              <a:rPr lang="en-GB" sz="3600" cap="all" dirty="0">
                <a:solidFill>
                  <a:srgbClr val="0070C0"/>
                </a:solidFill>
                <a:effectLst>
                  <a:outerShdw blurRad="127000" dist="200000" dir="2700000" algn="tl" rotWithShape="0">
                    <a:srgbClr val="000000">
                      <a:alpha val="30000"/>
                    </a:srgbClr>
                  </a:outerShdw>
                </a:effectLst>
              </a:rPr>
              <a:t>S</a:t>
            </a:r>
            <a:r>
              <a:rPr lang="en-GB" sz="3600" cap="all" dirty="0">
                <a:solidFill>
                  <a:srgbClr val="FF0000"/>
                </a:solidFill>
                <a:effectLst>
                  <a:outerShdw blurRad="127000" dist="200000" dir="2700000" algn="tl" rotWithShape="0">
                    <a:srgbClr val="000000">
                      <a:alpha val="30000"/>
                    </a:srgbClr>
                  </a:outerShdw>
                </a:effectLst>
              </a:rPr>
              <a:t>P</a:t>
            </a:r>
            <a:r>
              <a:rPr lang="en-GB" sz="3600" cap="all" dirty="0">
                <a:solidFill>
                  <a:prstClr val="white"/>
                </a:solidFill>
                <a:effectLst>
                  <a:outerShdw blurRad="127000" dist="200000" dir="2700000" algn="tl" rotWithShape="0">
                    <a:srgbClr val="000000">
                      <a:alpha val="30000"/>
                    </a:srgbClr>
                  </a:outerShdw>
                </a:effectLst>
              </a:rPr>
              <a:t>O</a:t>
            </a:r>
            <a:r>
              <a:rPr lang="en-GB" sz="3600" cap="all" dirty="0">
                <a:solidFill>
                  <a:srgbClr val="0070C0"/>
                </a:solidFill>
                <a:effectLst>
                  <a:outerShdw blurRad="127000" dist="200000" dir="2700000" algn="tl" rotWithShape="0">
                    <a:srgbClr val="000000">
                      <a:alpha val="30000"/>
                    </a:srgbClr>
                  </a:outerShdw>
                </a:effectLst>
              </a:rPr>
              <a:t>R</a:t>
            </a:r>
            <a:r>
              <a:rPr lang="en-GB" sz="3600" cap="all" dirty="0">
                <a:solidFill>
                  <a:srgbClr val="FF0000"/>
                </a:solidFill>
                <a:effectLst>
                  <a:outerShdw blurRad="127000" dist="200000" dir="2700000" algn="tl" rotWithShape="0">
                    <a:srgbClr val="000000">
                      <a:alpha val="30000"/>
                    </a:srgbClr>
                  </a:outerShdw>
                </a:effectLst>
              </a:rPr>
              <a:t>T</a:t>
            </a:r>
            <a:r>
              <a:rPr lang="en-GB" sz="3600" cap="all" dirty="0">
                <a:solidFill>
                  <a:srgbClr val="0070C0"/>
                </a:solidFill>
                <a:effectLst>
                  <a:outerShdw blurRad="127000" dist="200000" dir="2700000" algn="tl" rotWithShape="0">
                    <a:srgbClr val="000000">
                      <a:alpha val="30000"/>
                    </a:srgbClr>
                  </a:outerShdw>
                </a:effectLst>
              </a:rPr>
              <a:t>S</a:t>
            </a:r>
            <a:r>
              <a:rPr lang="en-GB" sz="36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n-GB" sz="3600" cap="all" dirty="0">
                <a:solidFill>
                  <a:srgbClr val="FF0000"/>
                </a:solidFill>
                <a:effectLst>
                  <a:outerShdw blurRad="127000" dist="200000" dir="2700000" algn="tl" rotWithShape="0">
                    <a:srgbClr val="000000">
                      <a:alpha val="30000"/>
                    </a:srgbClr>
                  </a:outerShdw>
                </a:effectLst>
              </a:rPr>
              <a:t>Q</a:t>
            </a:r>
            <a:r>
              <a:rPr lang="en-GB" sz="3600" cap="all" dirty="0">
                <a:solidFill>
                  <a:prstClr val="white"/>
                </a:solidFill>
                <a:effectLst>
                  <a:outerShdw blurRad="127000" dist="200000" dir="2700000" algn="tl" rotWithShape="0">
                    <a:srgbClr val="000000">
                      <a:alpha val="30000"/>
                    </a:srgbClr>
                  </a:outerShdw>
                </a:effectLst>
              </a:rPr>
              <a:t>U</a:t>
            </a:r>
            <a:r>
              <a:rPr lang="en-GB" sz="3600" cap="all" dirty="0">
                <a:solidFill>
                  <a:srgbClr val="0070C0"/>
                </a:solidFill>
                <a:effectLst>
                  <a:outerShdw blurRad="127000" dist="200000" dir="2700000" algn="tl" rotWithShape="0">
                    <a:srgbClr val="000000">
                      <a:alpha val="30000"/>
                    </a:srgbClr>
                  </a:outerShdw>
                </a:effectLst>
              </a:rPr>
              <a:t>I</a:t>
            </a:r>
            <a:r>
              <a:rPr lang="en-GB" sz="3600" cap="all" dirty="0">
                <a:solidFill>
                  <a:srgbClr val="FF0000"/>
                </a:solidFill>
                <a:effectLst>
                  <a:outerShdw blurRad="127000" dist="200000" dir="2700000" algn="tl" rotWithShape="0">
                    <a:srgbClr val="000000">
                      <a:alpha val="30000"/>
                    </a:srgbClr>
                  </a:outerShdw>
                </a:effectLst>
              </a:rPr>
              <a:t>Z</a:t>
            </a:r>
            <a:r>
              <a:rPr lang="en-GB" sz="36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endParaRPr lang="en-GB" sz="3600" dirty="0"/>
          </a:p>
        </p:txBody>
      </p:sp>
      <p:sp>
        <p:nvSpPr>
          <p:cNvPr id="3" name="Content Placeholder 2"/>
          <p:cNvSpPr>
            <a:spLocks noGrp="1"/>
          </p:cNvSpPr>
          <p:nvPr>
            <p:ph idx="1"/>
          </p:nvPr>
        </p:nvSpPr>
        <p:spPr/>
        <p:txBody>
          <a:bodyPr/>
          <a:lstStyle/>
          <a:p>
            <a:pPr>
              <a:buNone/>
            </a:pPr>
            <a:r>
              <a:rPr lang="en-GB" dirty="0" smtClean="0">
                <a:solidFill>
                  <a:schemeClr val="bg1"/>
                </a:solidFill>
              </a:rPr>
              <a:t>9. Who is this British Grand Prix driver and which team does he drive for? </a:t>
            </a:r>
            <a:endParaRPr lang="en-GB" dirty="0">
              <a:solidFill>
                <a:schemeClr val="bg1"/>
              </a:solidFill>
            </a:endParaRPr>
          </a:p>
        </p:txBody>
      </p:sp>
      <p:pic>
        <p:nvPicPr>
          <p:cNvPr id="1028" name="Picture 4" descr="Jenson Button relishing his alpha-male status as McLaren’s new no1"/>
          <p:cNvPicPr>
            <a:picLocks noChangeAspect="1" noChangeArrowheads="1"/>
          </p:cNvPicPr>
          <p:nvPr/>
        </p:nvPicPr>
        <p:blipFill>
          <a:blip r:embed="rId5" cstate="print"/>
          <a:srcRect/>
          <a:stretch>
            <a:fillRect/>
          </a:stretch>
        </p:blipFill>
        <p:spPr bwMode="auto">
          <a:xfrm>
            <a:off x="3203848" y="2538307"/>
            <a:ext cx="5473452" cy="3416495"/>
          </a:xfrm>
          <a:prstGeom prst="rect">
            <a:avLst/>
          </a:prstGeom>
          <a:noFill/>
        </p:spPr>
      </p:pic>
    </p:spTree>
    <p:controls>
      <mc:AlternateContent xmlns:mc="http://schemas.openxmlformats.org/markup-compatibility/2006">
        <mc:Choice xmlns:v="urn:schemas-microsoft-com:vml" Requires="v">
          <p:control spid="1041" name="DefaultOcx" r:id="rId2" imgW="914400" imgH="228600"/>
        </mc:Choice>
        <mc:Fallback>
          <p:control name="DefaultOcx" r:id="rId2" imgW="914400" imgH="228600">
            <p:pic>
              <p:nvPicPr>
                <p:cNvPr id="4" name="DefaultOcx"/>
                <p:cNvPicPr preferRelativeResize="0">
                  <a:picLocks noChangeArrowheads="1" noChangeShapeType="1"/>
                </p:cNvPicPr>
                <p:nvPr/>
              </p:nvPicPr>
              <p:blipFill>
                <a:blip r:embed="rId6"/>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42" name="HTMLHidden1" r:id="rId3" imgW="914400" imgH="228600"/>
        </mc:Choice>
        <mc:Fallback>
          <p:control name="HTMLHidden1" r:id="rId3" imgW="914400" imgH="228600">
            <p:pic>
              <p:nvPicPr>
                <p:cNvPr id="5" name="HTMLHidden1"/>
                <p:cNvPicPr preferRelativeResize="0">
                  <a:picLocks noChangeArrowheads="1" noChangeShapeType="1"/>
                </p:cNvPicPr>
                <p:nvPr/>
              </p:nvPicPr>
              <p:blipFill>
                <a:blip r:embed="rId7"/>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lstStyle/>
          <a:p>
            <a:pPr marL="137160" lvl="0" indent="0">
              <a:buNone/>
            </a:pPr>
            <a:r>
              <a:rPr lang="et-EE" dirty="0" smtClean="0">
                <a:solidFill>
                  <a:schemeClr val="bg1"/>
                </a:solidFill>
                <a:latin typeface="Helvetica" panose="020B0604020202020204" pitchFamily="34" charset="0"/>
                <a:cs typeface="Helvetica" panose="020B0604020202020204" pitchFamily="34" charset="0"/>
              </a:rPr>
              <a:t>9. </a:t>
            </a:r>
            <a:r>
              <a:rPr lang="en-GB" dirty="0" smtClean="0">
                <a:solidFill>
                  <a:schemeClr val="bg1"/>
                </a:solidFill>
                <a:latin typeface="Helvetica" panose="020B0604020202020204" pitchFamily="34" charset="0"/>
                <a:cs typeface="Helvetica" panose="020B0604020202020204" pitchFamily="34" charset="0"/>
              </a:rPr>
              <a:t>JENSON </a:t>
            </a:r>
            <a:r>
              <a:rPr lang="en-GB" dirty="0">
                <a:solidFill>
                  <a:schemeClr val="bg1"/>
                </a:solidFill>
                <a:latin typeface="Helvetica" panose="020B0604020202020204" pitchFamily="34" charset="0"/>
                <a:cs typeface="Helvetica" panose="020B0604020202020204" pitchFamily="34" charset="0"/>
              </a:rPr>
              <a:t>BUTTON &amp; </a:t>
            </a:r>
            <a:r>
              <a:rPr lang="en-GB" dirty="0" err="1">
                <a:solidFill>
                  <a:schemeClr val="bg1"/>
                </a:solidFill>
                <a:latin typeface="Helvetica" panose="020B0604020202020204" pitchFamily="34" charset="0"/>
                <a:cs typeface="Helvetica" panose="020B0604020202020204" pitchFamily="34" charset="0"/>
              </a:rPr>
              <a:t>McLAREN</a:t>
            </a:r>
            <a:r>
              <a:rPr lang="en-GB" dirty="0">
                <a:solidFill>
                  <a:schemeClr val="bg1"/>
                </a:solidFill>
                <a:latin typeface="Helvetica" panose="020B0604020202020204" pitchFamily="34" charset="0"/>
                <a:cs typeface="Helvetica" panose="020B0604020202020204" pitchFamily="34" charset="0"/>
              </a:rPr>
              <a:t> (2 POINTS)</a:t>
            </a:r>
            <a:endParaRPr lang="et-EE" dirty="0">
              <a:solidFill>
                <a:schemeClr val="bg1"/>
              </a:solidFill>
              <a:latin typeface="Helvetica" panose="020B0604020202020204" pitchFamily="34" charset="0"/>
              <a:cs typeface="Helvetica" panose="020B0604020202020204" pitchFamily="34" charset="0"/>
            </a:endParaRPr>
          </a:p>
          <a:p>
            <a:endParaRPr lang="et-EE"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266365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12968" cy="1143000"/>
          </a:xfrm>
        </p:spPr>
        <p:txBody>
          <a:bodyPr>
            <a:normAutofit fontScale="90000"/>
          </a:bodyPr>
          <a:lstStyle/>
          <a:p>
            <a:r>
              <a:rPr lang="en-GB" sz="3600" cap="all" dirty="0">
                <a:solidFill>
                  <a:srgbClr val="FF0000"/>
                </a:solidFill>
                <a:effectLst>
                  <a:outerShdw blurRad="127000" dist="200000" dir="2700000" algn="tl" rotWithShape="0">
                    <a:srgbClr val="000000">
                      <a:alpha val="30000"/>
                    </a:srgbClr>
                  </a:outerShdw>
                </a:effectLst>
              </a:rPr>
              <a:t>B</a:t>
            </a:r>
            <a:r>
              <a:rPr lang="en-GB" sz="3600" cap="all" dirty="0">
                <a:solidFill>
                  <a:prstClr val="white"/>
                </a:solidFill>
                <a:effectLst>
                  <a:outerShdw blurRad="127000" dist="200000" dir="2700000" algn="tl" rotWithShape="0">
                    <a:srgbClr val="000000">
                      <a:alpha val="30000"/>
                    </a:srgbClr>
                  </a:outerShdw>
                </a:effectLst>
              </a:rPr>
              <a:t>R</a:t>
            </a:r>
            <a:r>
              <a:rPr lang="en-GB" sz="3600" cap="all" dirty="0">
                <a:solidFill>
                  <a:srgbClr val="0070C0"/>
                </a:solidFill>
                <a:effectLst>
                  <a:outerShdw blurRad="127000" dist="200000" dir="2700000" algn="tl" rotWithShape="0">
                    <a:srgbClr val="000000">
                      <a:alpha val="30000"/>
                    </a:srgbClr>
                  </a:outerShdw>
                </a:effectLst>
              </a:rPr>
              <a:t>I</a:t>
            </a:r>
            <a:r>
              <a:rPr lang="en-GB" sz="3600" cap="all" dirty="0">
                <a:solidFill>
                  <a:srgbClr val="FF0000"/>
                </a:solidFill>
                <a:effectLst>
                  <a:outerShdw blurRad="127000" dist="200000" dir="2700000" algn="tl" rotWithShape="0">
                    <a:srgbClr val="000000">
                      <a:alpha val="30000"/>
                    </a:srgbClr>
                  </a:outerShdw>
                </a:effectLst>
              </a:rPr>
              <a:t>T</a:t>
            </a:r>
            <a:r>
              <a:rPr lang="en-GB" sz="3600" cap="all" dirty="0">
                <a:solidFill>
                  <a:prstClr val="white"/>
                </a:solidFill>
                <a:effectLst>
                  <a:outerShdw blurRad="127000" dist="200000" dir="2700000" algn="tl" rotWithShape="0">
                    <a:srgbClr val="000000">
                      <a:alpha val="30000"/>
                    </a:srgbClr>
                  </a:outerShdw>
                </a:effectLst>
              </a:rPr>
              <a:t>I</a:t>
            </a:r>
            <a:r>
              <a:rPr lang="en-GB" sz="3600" cap="all" dirty="0">
                <a:solidFill>
                  <a:srgbClr val="0070C0"/>
                </a:solidFill>
                <a:effectLst>
                  <a:outerShdw blurRad="127000" dist="200000" dir="2700000" algn="tl" rotWithShape="0">
                    <a:srgbClr val="000000">
                      <a:alpha val="30000"/>
                    </a:srgbClr>
                  </a:outerShdw>
                </a:effectLst>
              </a:rPr>
              <a:t>S</a:t>
            </a:r>
            <a:r>
              <a:rPr lang="en-GB" sz="3600" cap="all" dirty="0">
                <a:solidFill>
                  <a:srgbClr val="FF0000"/>
                </a:solidFill>
                <a:effectLst>
                  <a:outerShdw blurRad="127000" dist="200000" dir="2700000" algn="tl" rotWithShape="0">
                    <a:srgbClr val="000000">
                      <a:alpha val="30000"/>
                    </a:srgbClr>
                  </a:outerShdw>
                </a:effectLst>
              </a:rPr>
              <a:t>H</a:t>
            </a:r>
            <a:r>
              <a:rPr lang="en-GB" sz="36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600" cap="all" dirty="0">
                <a:solidFill>
                  <a:prstClr val="white"/>
                </a:solidFill>
                <a:effectLst>
                  <a:outerShdw blurRad="127000" dist="200000" dir="2700000" algn="tl" rotWithShape="0">
                    <a:srgbClr val="000000">
                      <a:alpha val="30000"/>
                    </a:srgbClr>
                  </a:outerShdw>
                </a:effectLst>
              </a:rPr>
              <a:t>w</a:t>
            </a:r>
            <a:r>
              <a:rPr lang="et-EE" sz="3600" cap="all" dirty="0">
                <a:solidFill>
                  <a:srgbClr val="0070C0"/>
                </a:solidFill>
                <a:effectLst>
                  <a:outerShdw blurRad="127000" dist="200000" dir="2700000" algn="tl" rotWithShape="0">
                    <a:srgbClr val="000000">
                      <a:alpha val="30000"/>
                    </a:srgbClr>
                  </a:outerShdw>
                </a:effectLst>
              </a:rPr>
              <a:t>e</a:t>
            </a:r>
            <a:r>
              <a:rPr lang="et-EE" sz="3600" cap="all" dirty="0">
                <a:solidFill>
                  <a:srgbClr val="FF0000"/>
                </a:solidFill>
                <a:effectLst>
                  <a:outerShdw blurRad="127000" dist="200000" dir="2700000" algn="tl" rotWithShape="0">
                    <a:srgbClr val="000000">
                      <a:alpha val="30000"/>
                    </a:srgbClr>
                  </a:outerShdw>
                </a:effectLst>
              </a:rPr>
              <a:t>e</a:t>
            </a:r>
            <a:r>
              <a:rPr lang="et-EE" sz="3600" cap="all" dirty="0">
                <a:solidFill>
                  <a:prstClr val="white"/>
                </a:solidFill>
                <a:effectLst>
                  <a:outerShdw blurRad="127000" dist="200000" dir="2700000" algn="tl" rotWithShape="0">
                    <a:srgbClr val="000000">
                      <a:alpha val="30000"/>
                    </a:srgbClr>
                  </a:outerShdw>
                </a:effectLst>
              </a:rPr>
              <a:t>k</a:t>
            </a:r>
            <a:r>
              <a:rPr lang="en-GB" sz="3600" cap="all" dirty="0">
                <a:solidFill>
                  <a:prstClr val="white"/>
                </a:solidFill>
                <a:effectLst>
                  <a:outerShdw blurRad="127000" dist="200000" dir="2700000" algn="tl" rotWithShape="0">
                    <a:srgbClr val="000000">
                      <a:alpha val="30000"/>
                    </a:srgbClr>
                  </a:outerShdw>
                </a:effectLst>
              </a:rPr>
              <a:t>2</a:t>
            </a:r>
            <a:r>
              <a:rPr lang="en-GB" sz="3600" cap="all" dirty="0">
                <a:solidFill>
                  <a:srgbClr val="0070C0"/>
                </a:solidFill>
                <a:effectLst>
                  <a:outerShdw blurRad="127000" dist="200000" dir="2700000" algn="tl" rotWithShape="0">
                    <a:srgbClr val="000000">
                      <a:alpha val="30000"/>
                    </a:srgbClr>
                  </a:outerShdw>
                </a:effectLst>
              </a:rPr>
              <a:t>0</a:t>
            </a:r>
            <a:r>
              <a:rPr lang="en-GB" sz="3600" cap="all" dirty="0">
                <a:solidFill>
                  <a:srgbClr val="FF0000"/>
                </a:solidFill>
                <a:effectLst>
                  <a:outerShdw blurRad="127000" dist="200000" dir="2700000" algn="tl" rotWithShape="0">
                    <a:srgbClr val="000000">
                      <a:alpha val="30000"/>
                    </a:srgbClr>
                  </a:outerShdw>
                </a:effectLst>
              </a:rPr>
              <a:t>1</a:t>
            </a:r>
            <a:r>
              <a:rPr lang="en-GB" sz="3600" cap="all" dirty="0">
                <a:solidFill>
                  <a:prstClr val="white"/>
                </a:solidFill>
                <a:effectLst>
                  <a:outerShdw blurRad="127000" dist="200000" dir="2700000" algn="tl" rotWithShape="0">
                    <a:srgbClr val="000000">
                      <a:alpha val="30000"/>
                    </a:srgbClr>
                  </a:outerShdw>
                </a:effectLst>
              </a:rPr>
              <a:t>5</a:t>
            </a:r>
            <a:r>
              <a:rPr lang="en-GB" sz="36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6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6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r>
              <a:rPr lang="en-GB" sz="3600" cap="all" dirty="0">
                <a:solidFill>
                  <a:srgbClr val="0070C0"/>
                </a:solidFill>
                <a:effectLst>
                  <a:outerShdw blurRad="127000" dist="200000" dir="2700000" algn="tl" rotWithShape="0">
                    <a:srgbClr val="000000">
                      <a:alpha val="30000"/>
                    </a:srgbClr>
                  </a:outerShdw>
                </a:effectLst>
              </a:rPr>
              <a:t>S</a:t>
            </a:r>
            <a:r>
              <a:rPr lang="en-GB" sz="3600" cap="all" dirty="0">
                <a:solidFill>
                  <a:srgbClr val="FF0000"/>
                </a:solidFill>
                <a:effectLst>
                  <a:outerShdw blurRad="127000" dist="200000" dir="2700000" algn="tl" rotWithShape="0">
                    <a:srgbClr val="000000">
                      <a:alpha val="30000"/>
                    </a:srgbClr>
                  </a:outerShdw>
                </a:effectLst>
              </a:rPr>
              <a:t>P</a:t>
            </a:r>
            <a:r>
              <a:rPr lang="en-GB" sz="3600" cap="all" dirty="0">
                <a:solidFill>
                  <a:prstClr val="white"/>
                </a:solidFill>
                <a:effectLst>
                  <a:outerShdw blurRad="127000" dist="200000" dir="2700000" algn="tl" rotWithShape="0">
                    <a:srgbClr val="000000">
                      <a:alpha val="30000"/>
                    </a:srgbClr>
                  </a:outerShdw>
                </a:effectLst>
              </a:rPr>
              <a:t>O</a:t>
            </a:r>
            <a:r>
              <a:rPr lang="en-GB" sz="3600" cap="all" dirty="0">
                <a:solidFill>
                  <a:srgbClr val="0070C0"/>
                </a:solidFill>
                <a:effectLst>
                  <a:outerShdw blurRad="127000" dist="200000" dir="2700000" algn="tl" rotWithShape="0">
                    <a:srgbClr val="000000">
                      <a:alpha val="30000"/>
                    </a:srgbClr>
                  </a:outerShdw>
                </a:effectLst>
              </a:rPr>
              <a:t>R</a:t>
            </a:r>
            <a:r>
              <a:rPr lang="en-GB" sz="3600" cap="all" dirty="0">
                <a:solidFill>
                  <a:srgbClr val="FF0000"/>
                </a:solidFill>
                <a:effectLst>
                  <a:outerShdw blurRad="127000" dist="200000" dir="2700000" algn="tl" rotWithShape="0">
                    <a:srgbClr val="000000">
                      <a:alpha val="30000"/>
                    </a:srgbClr>
                  </a:outerShdw>
                </a:effectLst>
              </a:rPr>
              <a:t>T</a:t>
            </a:r>
            <a:r>
              <a:rPr lang="en-GB" sz="3600" cap="all" dirty="0">
                <a:solidFill>
                  <a:srgbClr val="0070C0"/>
                </a:solidFill>
                <a:effectLst>
                  <a:outerShdw blurRad="127000" dist="200000" dir="2700000" algn="tl" rotWithShape="0">
                    <a:srgbClr val="000000">
                      <a:alpha val="30000"/>
                    </a:srgbClr>
                  </a:outerShdw>
                </a:effectLst>
              </a:rPr>
              <a:t>S</a:t>
            </a:r>
            <a:r>
              <a:rPr lang="en-GB" sz="36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n-GB" sz="3600" cap="all" dirty="0">
                <a:solidFill>
                  <a:srgbClr val="FF0000"/>
                </a:solidFill>
                <a:effectLst>
                  <a:outerShdw blurRad="127000" dist="200000" dir="2700000" algn="tl" rotWithShape="0">
                    <a:srgbClr val="000000">
                      <a:alpha val="30000"/>
                    </a:srgbClr>
                  </a:outerShdw>
                </a:effectLst>
              </a:rPr>
              <a:t>Q</a:t>
            </a:r>
            <a:r>
              <a:rPr lang="en-GB" sz="3600" cap="all" dirty="0">
                <a:solidFill>
                  <a:prstClr val="white"/>
                </a:solidFill>
                <a:effectLst>
                  <a:outerShdw blurRad="127000" dist="200000" dir="2700000" algn="tl" rotWithShape="0">
                    <a:srgbClr val="000000">
                      <a:alpha val="30000"/>
                    </a:srgbClr>
                  </a:outerShdw>
                </a:effectLst>
              </a:rPr>
              <a:t>U</a:t>
            </a:r>
            <a:r>
              <a:rPr lang="en-GB" sz="3600" cap="all" dirty="0">
                <a:solidFill>
                  <a:srgbClr val="0070C0"/>
                </a:solidFill>
                <a:effectLst>
                  <a:outerShdw blurRad="127000" dist="200000" dir="2700000" algn="tl" rotWithShape="0">
                    <a:srgbClr val="000000">
                      <a:alpha val="30000"/>
                    </a:srgbClr>
                  </a:outerShdw>
                </a:effectLst>
              </a:rPr>
              <a:t>I</a:t>
            </a:r>
            <a:r>
              <a:rPr lang="en-GB" sz="3600" cap="all" dirty="0">
                <a:solidFill>
                  <a:srgbClr val="FF0000"/>
                </a:solidFill>
                <a:effectLst>
                  <a:outerShdw blurRad="127000" dist="200000" dir="2700000" algn="tl" rotWithShape="0">
                    <a:srgbClr val="000000">
                      <a:alpha val="30000"/>
                    </a:srgbClr>
                  </a:outerShdw>
                </a:effectLst>
              </a:rPr>
              <a:t>Z</a:t>
            </a:r>
            <a:r>
              <a:rPr lang="en-GB" sz="36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endParaRPr lang="en-GB" sz="3600" dirty="0"/>
          </a:p>
        </p:txBody>
      </p:sp>
      <p:sp>
        <p:nvSpPr>
          <p:cNvPr id="3" name="Content Placeholder 2"/>
          <p:cNvSpPr>
            <a:spLocks noGrp="1"/>
          </p:cNvSpPr>
          <p:nvPr>
            <p:ph idx="1"/>
          </p:nvPr>
        </p:nvSpPr>
        <p:spPr/>
        <p:txBody>
          <a:bodyPr/>
          <a:lstStyle/>
          <a:p>
            <a:pPr>
              <a:buNone/>
            </a:pPr>
            <a:r>
              <a:rPr lang="en-GB" dirty="0" smtClean="0">
                <a:solidFill>
                  <a:schemeClr val="bg1"/>
                </a:solidFill>
              </a:rPr>
              <a:t>10. Which British sports are these products associated with? </a:t>
            </a:r>
          </a:p>
          <a:p>
            <a:pPr>
              <a:buNone/>
            </a:pPr>
            <a:endParaRPr lang="en-GB" dirty="0" smtClean="0"/>
          </a:p>
          <a:p>
            <a:pPr>
              <a:buNone/>
            </a:pPr>
            <a:endParaRPr lang="en-GB" dirty="0" smtClean="0"/>
          </a:p>
          <a:p>
            <a:pPr>
              <a:buNone/>
            </a:pPr>
            <a:endParaRPr lang="en-GB" dirty="0" smtClean="0"/>
          </a:p>
          <a:p>
            <a:pPr>
              <a:buNone/>
            </a:pPr>
            <a:endParaRPr lang="en-GB" dirty="0" smtClean="0"/>
          </a:p>
          <a:p>
            <a:pPr>
              <a:buNone/>
            </a:pPr>
            <a:endParaRPr lang="en-GB" dirty="0" smtClean="0"/>
          </a:p>
          <a:p>
            <a:pPr>
              <a:buNone/>
            </a:pPr>
            <a:r>
              <a:rPr lang="en-GB" dirty="0" smtClean="0">
                <a:solidFill>
                  <a:schemeClr val="bg1"/>
                </a:solidFill>
              </a:rPr>
              <a:t>A.                                 B.                          C.  </a:t>
            </a:r>
            <a:endParaRPr lang="en-GB" dirty="0">
              <a:solidFill>
                <a:schemeClr val="bg1"/>
              </a:solidFill>
            </a:endParaRPr>
          </a:p>
        </p:txBody>
      </p:sp>
      <p:pic>
        <p:nvPicPr>
          <p:cNvPr id="19458" name="Picture 2" descr="http://www.hammersmith.com.au/images/productimages/Specials/SC006%20pop3.jpg"/>
          <p:cNvPicPr>
            <a:picLocks noChangeAspect="1" noChangeArrowheads="1"/>
          </p:cNvPicPr>
          <p:nvPr/>
        </p:nvPicPr>
        <p:blipFill>
          <a:blip r:embed="rId2" cstate="print"/>
          <a:srcRect/>
          <a:stretch>
            <a:fillRect/>
          </a:stretch>
        </p:blipFill>
        <p:spPr bwMode="auto">
          <a:xfrm>
            <a:off x="323528" y="2492896"/>
            <a:ext cx="2448272" cy="2448272"/>
          </a:xfrm>
          <a:prstGeom prst="rect">
            <a:avLst/>
          </a:prstGeom>
          <a:noFill/>
        </p:spPr>
      </p:pic>
      <p:pic>
        <p:nvPicPr>
          <p:cNvPr id="19460" name="Picture 4" descr="http://thumbs.dreamstime.com/z/croquet-equipment-817482.jpg"/>
          <p:cNvPicPr>
            <a:picLocks noChangeAspect="1" noChangeArrowheads="1"/>
          </p:cNvPicPr>
          <p:nvPr/>
        </p:nvPicPr>
        <p:blipFill>
          <a:blip r:embed="rId3" cstate="print"/>
          <a:srcRect/>
          <a:stretch>
            <a:fillRect/>
          </a:stretch>
        </p:blipFill>
        <p:spPr bwMode="auto">
          <a:xfrm>
            <a:off x="3779912" y="2492896"/>
            <a:ext cx="1869383" cy="2539391"/>
          </a:xfrm>
          <a:prstGeom prst="rect">
            <a:avLst/>
          </a:prstGeom>
          <a:noFill/>
        </p:spPr>
      </p:pic>
      <p:sp>
        <p:nvSpPr>
          <p:cNvPr id="19462" name="AutoShape 6" descr="https://upload.wikimedia.org/wikipedia/commons/4/42/Crossed_lacrosse_sticks.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4" name="AutoShape 8" descr="https://upload.wikimedia.org/wikipedia/commons/4/42/Crossed_lacrosse_sticks.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6" name="AutoShape 10" descr="https://upload.wikimedia.org/wikipedia/commons/4/42/Crossed_lacrosse_sticks.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9468" name="Picture 12" descr="http://static1.bigstockphoto.com/thumbs/6/0/5/large2/5064893.jpg"/>
          <p:cNvPicPr>
            <a:picLocks noChangeAspect="1" noChangeArrowheads="1"/>
          </p:cNvPicPr>
          <p:nvPr/>
        </p:nvPicPr>
        <p:blipFill>
          <a:blip r:embed="rId4" cstate="print"/>
          <a:srcRect/>
          <a:stretch>
            <a:fillRect/>
          </a:stretch>
        </p:blipFill>
        <p:spPr bwMode="auto">
          <a:xfrm>
            <a:off x="6588224" y="2492896"/>
            <a:ext cx="1817972" cy="244827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lstStyle/>
          <a:p>
            <a:pPr marL="137160" lvl="0" indent="0">
              <a:buNone/>
            </a:pPr>
            <a:r>
              <a:rPr lang="et-EE" dirty="0" smtClean="0">
                <a:solidFill>
                  <a:schemeClr val="bg1"/>
                </a:solidFill>
                <a:latin typeface="Helvetica" panose="020B0604020202020204" pitchFamily="34" charset="0"/>
                <a:cs typeface="Helvetica" panose="020B0604020202020204" pitchFamily="34" charset="0"/>
              </a:rPr>
              <a:t>A. </a:t>
            </a:r>
            <a:r>
              <a:rPr lang="en-GB" dirty="0" smtClean="0">
                <a:solidFill>
                  <a:schemeClr val="bg1"/>
                </a:solidFill>
                <a:latin typeface="Helvetica" panose="020B0604020202020204" pitchFamily="34" charset="0"/>
                <a:cs typeface="Helvetica" panose="020B0604020202020204" pitchFamily="34" charset="0"/>
              </a:rPr>
              <a:t>CRICKET</a:t>
            </a:r>
            <a:r>
              <a:rPr lang="en-GB" dirty="0">
                <a:solidFill>
                  <a:schemeClr val="bg1"/>
                </a:solidFill>
                <a:latin typeface="Helvetica" panose="020B0604020202020204" pitchFamily="34" charset="0"/>
                <a:cs typeface="Helvetica" panose="020B0604020202020204" pitchFamily="34" charset="0"/>
              </a:rPr>
              <a:t>, </a:t>
            </a:r>
            <a:endParaRPr lang="et-EE" dirty="0" smtClean="0">
              <a:solidFill>
                <a:schemeClr val="bg1"/>
              </a:solidFill>
              <a:latin typeface="Helvetica" panose="020B0604020202020204" pitchFamily="34" charset="0"/>
              <a:cs typeface="Helvetica" panose="020B0604020202020204" pitchFamily="34" charset="0"/>
            </a:endParaRPr>
          </a:p>
          <a:p>
            <a:pPr marL="137160" lvl="0" indent="0">
              <a:buNone/>
            </a:pPr>
            <a:r>
              <a:rPr lang="et-EE" dirty="0" smtClean="0">
                <a:solidFill>
                  <a:schemeClr val="bg1"/>
                </a:solidFill>
                <a:latin typeface="Helvetica" panose="020B0604020202020204" pitchFamily="34" charset="0"/>
                <a:cs typeface="Helvetica" panose="020B0604020202020204" pitchFamily="34" charset="0"/>
              </a:rPr>
              <a:t>B. </a:t>
            </a:r>
            <a:r>
              <a:rPr lang="en-GB" dirty="0" smtClean="0">
                <a:solidFill>
                  <a:schemeClr val="bg1"/>
                </a:solidFill>
                <a:latin typeface="Helvetica" panose="020B0604020202020204" pitchFamily="34" charset="0"/>
                <a:cs typeface="Helvetica" panose="020B0604020202020204" pitchFamily="34" charset="0"/>
              </a:rPr>
              <a:t>CROQUET</a:t>
            </a:r>
            <a:r>
              <a:rPr lang="en-GB" dirty="0">
                <a:solidFill>
                  <a:schemeClr val="bg1"/>
                </a:solidFill>
                <a:latin typeface="Helvetica" panose="020B0604020202020204" pitchFamily="34" charset="0"/>
                <a:cs typeface="Helvetica" panose="020B0604020202020204" pitchFamily="34" charset="0"/>
              </a:rPr>
              <a:t>, </a:t>
            </a:r>
            <a:endParaRPr lang="et-EE" dirty="0" smtClean="0">
              <a:solidFill>
                <a:schemeClr val="bg1"/>
              </a:solidFill>
              <a:latin typeface="Helvetica" panose="020B0604020202020204" pitchFamily="34" charset="0"/>
              <a:cs typeface="Helvetica" panose="020B0604020202020204" pitchFamily="34" charset="0"/>
            </a:endParaRPr>
          </a:p>
          <a:p>
            <a:pPr marL="137160" lvl="0" indent="0">
              <a:buNone/>
            </a:pPr>
            <a:r>
              <a:rPr lang="et-EE" dirty="0" smtClean="0">
                <a:solidFill>
                  <a:schemeClr val="bg1"/>
                </a:solidFill>
                <a:latin typeface="Helvetica" panose="020B0604020202020204" pitchFamily="34" charset="0"/>
                <a:cs typeface="Helvetica" panose="020B0604020202020204" pitchFamily="34" charset="0"/>
              </a:rPr>
              <a:t>C. </a:t>
            </a:r>
            <a:r>
              <a:rPr lang="en-GB" dirty="0" smtClean="0">
                <a:solidFill>
                  <a:schemeClr val="bg1"/>
                </a:solidFill>
                <a:latin typeface="Helvetica" panose="020B0604020202020204" pitchFamily="34" charset="0"/>
                <a:cs typeface="Helvetica" panose="020B0604020202020204" pitchFamily="34" charset="0"/>
              </a:rPr>
              <a:t>LACROSSE </a:t>
            </a:r>
            <a:r>
              <a:rPr lang="en-GB" dirty="0">
                <a:solidFill>
                  <a:schemeClr val="bg1"/>
                </a:solidFill>
                <a:latin typeface="Helvetica" panose="020B0604020202020204" pitchFamily="34" charset="0"/>
                <a:cs typeface="Helvetica" panose="020B0604020202020204" pitchFamily="34" charset="0"/>
              </a:rPr>
              <a:t>(3 POINTS)</a:t>
            </a:r>
            <a:endParaRPr lang="et-EE" dirty="0">
              <a:solidFill>
                <a:schemeClr val="bg1"/>
              </a:solidFill>
              <a:latin typeface="Helvetica" panose="020B0604020202020204" pitchFamily="34" charset="0"/>
              <a:cs typeface="Helvetica" panose="020B0604020202020204" pitchFamily="34" charset="0"/>
            </a:endParaRPr>
          </a:p>
          <a:p>
            <a:endParaRPr lang="et-EE"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232507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8507288" cy="1084982"/>
          </a:xfrm>
        </p:spPr>
        <p:txBody>
          <a:bodyPr>
            <a:normAutofit fontScale="90000"/>
          </a:bodyPr>
          <a:lstStyle/>
          <a:p>
            <a:r>
              <a:rPr lang="en-GB" sz="3600" cap="all" dirty="0">
                <a:solidFill>
                  <a:srgbClr val="FF0000"/>
                </a:solidFill>
                <a:effectLst>
                  <a:outerShdw blurRad="127000" dist="200000" dir="2700000" algn="tl" rotWithShape="0">
                    <a:srgbClr val="000000">
                      <a:alpha val="30000"/>
                    </a:srgbClr>
                  </a:outerShdw>
                </a:effectLst>
              </a:rPr>
              <a:t>B</a:t>
            </a:r>
            <a:r>
              <a:rPr lang="en-GB" sz="3600" cap="all" dirty="0">
                <a:solidFill>
                  <a:prstClr val="white"/>
                </a:solidFill>
                <a:effectLst>
                  <a:outerShdw blurRad="127000" dist="200000" dir="2700000" algn="tl" rotWithShape="0">
                    <a:srgbClr val="000000">
                      <a:alpha val="30000"/>
                    </a:srgbClr>
                  </a:outerShdw>
                </a:effectLst>
              </a:rPr>
              <a:t>R</a:t>
            </a:r>
            <a:r>
              <a:rPr lang="en-GB" sz="3600" cap="all" dirty="0">
                <a:solidFill>
                  <a:srgbClr val="0070C0"/>
                </a:solidFill>
                <a:effectLst>
                  <a:outerShdw blurRad="127000" dist="200000" dir="2700000" algn="tl" rotWithShape="0">
                    <a:srgbClr val="000000">
                      <a:alpha val="30000"/>
                    </a:srgbClr>
                  </a:outerShdw>
                </a:effectLst>
              </a:rPr>
              <a:t>I</a:t>
            </a:r>
            <a:r>
              <a:rPr lang="en-GB" sz="3600" cap="all" dirty="0">
                <a:solidFill>
                  <a:srgbClr val="FF0000"/>
                </a:solidFill>
                <a:effectLst>
                  <a:outerShdw blurRad="127000" dist="200000" dir="2700000" algn="tl" rotWithShape="0">
                    <a:srgbClr val="000000">
                      <a:alpha val="30000"/>
                    </a:srgbClr>
                  </a:outerShdw>
                </a:effectLst>
              </a:rPr>
              <a:t>T</a:t>
            </a:r>
            <a:r>
              <a:rPr lang="en-GB" sz="3600" cap="all" dirty="0">
                <a:solidFill>
                  <a:prstClr val="white"/>
                </a:solidFill>
                <a:effectLst>
                  <a:outerShdw blurRad="127000" dist="200000" dir="2700000" algn="tl" rotWithShape="0">
                    <a:srgbClr val="000000">
                      <a:alpha val="30000"/>
                    </a:srgbClr>
                  </a:outerShdw>
                </a:effectLst>
              </a:rPr>
              <a:t>I</a:t>
            </a:r>
            <a:r>
              <a:rPr lang="en-GB" sz="3600" cap="all" dirty="0">
                <a:solidFill>
                  <a:srgbClr val="0070C0"/>
                </a:solidFill>
                <a:effectLst>
                  <a:outerShdw blurRad="127000" dist="200000" dir="2700000" algn="tl" rotWithShape="0">
                    <a:srgbClr val="000000">
                      <a:alpha val="30000"/>
                    </a:srgbClr>
                  </a:outerShdw>
                </a:effectLst>
              </a:rPr>
              <a:t>S</a:t>
            </a:r>
            <a:r>
              <a:rPr lang="en-GB" sz="3600" cap="all" dirty="0">
                <a:solidFill>
                  <a:srgbClr val="FF0000"/>
                </a:solidFill>
                <a:effectLst>
                  <a:outerShdw blurRad="127000" dist="200000" dir="2700000" algn="tl" rotWithShape="0">
                    <a:srgbClr val="000000">
                      <a:alpha val="30000"/>
                    </a:srgbClr>
                  </a:outerShdw>
                </a:effectLst>
              </a:rPr>
              <a:t>H</a:t>
            </a:r>
            <a:r>
              <a:rPr lang="en-GB" sz="36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600" cap="all" dirty="0">
                <a:solidFill>
                  <a:prstClr val="white"/>
                </a:solidFill>
                <a:effectLst>
                  <a:outerShdw blurRad="127000" dist="200000" dir="2700000" algn="tl" rotWithShape="0">
                    <a:srgbClr val="000000">
                      <a:alpha val="30000"/>
                    </a:srgbClr>
                  </a:outerShdw>
                </a:effectLst>
              </a:rPr>
              <a:t>w</a:t>
            </a:r>
            <a:r>
              <a:rPr lang="et-EE" sz="3600" cap="all" dirty="0">
                <a:solidFill>
                  <a:srgbClr val="0070C0"/>
                </a:solidFill>
                <a:effectLst>
                  <a:outerShdw blurRad="127000" dist="200000" dir="2700000" algn="tl" rotWithShape="0">
                    <a:srgbClr val="000000">
                      <a:alpha val="30000"/>
                    </a:srgbClr>
                  </a:outerShdw>
                </a:effectLst>
              </a:rPr>
              <a:t>e</a:t>
            </a:r>
            <a:r>
              <a:rPr lang="et-EE" sz="3600" cap="all" dirty="0">
                <a:solidFill>
                  <a:srgbClr val="FF0000"/>
                </a:solidFill>
                <a:effectLst>
                  <a:outerShdw blurRad="127000" dist="200000" dir="2700000" algn="tl" rotWithShape="0">
                    <a:srgbClr val="000000">
                      <a:alpha val="30000"/>
                    </a:srgbClr>
                  </a:outerShdw>
                </a:effectLst>
              </a:rPr>
              <a:t>e</a:t>
            </a:r>
            <a:r>
              <a:rPr lang="et-EE" sz="3600" cap="all" dirty="0">
                <a:solidFill>
                  <a:prstClr val="white"/>
                </a:solidFill>
                <a:effectLst>
                  <a:outerShdw blurRad="127000" dist="200000" dir="2700000" algn="tl" rotWithShape="0">
                    <a:srgbClr val="000000">
                      <a:alpha val="30000"/>
                    </a:srgbClr>
                  </a:outerShdw>
                </a:effectLst>
              </a:rPr>
              <a:t>k</a:t>
            </a:r>
            <a:r>
              <a:rPr lang="en-GB" sz="3600" cap="all" dirty="0">
                <a:solidFill>
                  <a:prstClr val="white"/>
                </a:solidFill>
                <a:effectLst>
                  <a:outerShdw blurRad="127000" dist="200000" dir="2700000" algn="tl" rotWithShape="0">
                    <a:srgbClr val="000000">
                      <a:alpha val="30000"/>
                    </a:srgbClr>
                  </a:outerShdw>
                </a:effectLst>
              </a:rPr>
              <a:t>2</a:t>
            </a:r>
            <a:r>
              <a:rPr lang="en-GB" sz="3600" cap="all" dirty="0">
                <a:solidFill>
                  <a:srgbClr val="0070C0"/>
                </a:solidFill>
                <a:effectLst>
                  <a:outerShdw blurRad="127000" dist="200000" dir="2700000" algn="tl" rotWithShape="0">
                    <a:srgbClr val="000000">
                      <a:alpha val="30000"/>
                    </a:srgbClr>
                  </a:outerShdw>
                </a:effectLst>
              </a:rPr>
              <a:t>0</a:t>
            </a:r>
            <a:r>
              <a:rPr lang="en-GB" sz="3600" cap="all" dirty="0">
                <a:solidFill>
                  <a:srgbClr val="FF0000"/>
                </a:solidFill>
                <a:effectLst>
                  <a:outerShdw blurRad="127000" dist="200000" dir="2700000" algn="tl" rotWithShape="0">
                    <a:srgbClr val="000000">
                      <a:alpha val="30000"/>
                    </a:srgbClr>
                  </a:outerShdw>
                </a:effectLst>
              </a:rPr>
              <a:t>1</a:t>
            </a:r>
            <a:r>
              <a:rPr lang="en-GB" sz="3600" cap="all" dirty="0">
                <a:solidFill>
                  <a:prstClr val="white"/>
                </a:solidFill>
                <a:effectLst>
                  <a:outerShdw blurRad="127000" dist="200000" dir="2700000" algn="tl" rotWithShape="0">
                    <a:srgbClr val="000000">
                      <a:alpha val="30000"/>
                    </a:srgbClr>
                  </a:outerShdw>
                </a:effectLst>
              </a:rPr>
              <a:t>5</a:t>
            </a:r>
            <a:r>
              <a:rPr lang="en-GB" sz="36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600" cap="all" dirty="0" smtClean="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600" cap="all" dirty="0" smtClean="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r>
              <a:rPr lang="et-EE" sz="3600" cap="all" dirty="0" smtClean="0">
                <a:solidFill>
                  <a:srgbClr val="FF0000"/>
                </a:solidFill>
                <a:effectLst>
                  <a:outerShdw blurRad="127000" dist="200000" dir="2700000" algn="tl" rotWithShape="0">
                    <a:srgbClr val="000000">
                      <a:alpha val="30000"/>
                    </a:srgbClr>
                  </a:outerShdw>
                </a:effectLst>
              </a:rPr>
              <a:t>F</a:t>
            </a:r>
            <a:r>
              <a:rPr lang="et-EE" sz="3600" cap="all" dirty="0" smtClean="0">
                <a:solidFill>
                  <a:srgbClr val="0070C0"/>
                </a:solidFill>
                <a:effectLst>
                  <a:outerShdw blurRad="127000" dist="200000" dir="2700000" algn="tl" rotWithShape="0">
                    <a:srgbClr val="000000">
                      <a:alpha val="30000"/>
                    </a:srgbClr>
                  </a:outerShdw>
                </a:effectLst>
              </a:rPr>
              <a:t>O</a:t>
            </a:r>
            <a:r>
              <a:rPr lang="et-EE" sz="3600" cap="all" dirty="0" smtClean="0">
                <a:solidFill>
                  <a:schemeClr val="tx1"/>
                </a:solidFill>
                <a:effectLst>
                  <a:outerShdw blurRad="127000" dist="200000" dir="2700000" algn="tl" rotWithShape="0">
                    <a:srgbClr val="000000">
                      <a:alpha val="30000"/>
                    </a:srgbClr>
                  </a:outerShdw>
                </a:effectLst>
              </a:rPr>
              <a:t>O</a:t>
            </a:r>
            <a:r>
              <a:rPr lang="et-EE" sz="3600" cap="all" dirty="0" smtClean="0">
                <a:solidFill>
                  <a:srgbClr val="FF0000"/>
                </a:solidFill>
                <a:effectLst>
                  <a:outerShdw blurRad="127000" dist="200000" dir="2700000" algn="tl" rotWithShape="0">
                    <a:srgbClr val="000000">
                      <a:alpha val="30000"/>
                    </a:srgbClr>
                  </a:outerShdw>
                </a:effectLst>
              </a:rPr>
              <a:t>D</a:t>
            </a:r>
            <a:r>
              <a:rPr lang="et-EE" sz="36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6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endParaRPr lang="en-GB" sz="3600" dirty="0"/>
          </a:p>
        </p:txBody>
      </p:sp>
      <p:sp>
        <p:nvSpPr>
          <p:cNvPr id="3" name="Content Placeholder 2"/>
          <p:cNvSpPr>
            <a:spLocks noGrp="1"/>
          </p:cNvSpPr>
          <p:nvPr>
            <p:ph idx="1"/>
          </p:nvPr>
        </p:nvSpPr>
        <p:spPr>
          <a:xfrm>
            <a:off x="251520" y="1628800"/>
            <a:ext cx="8892480" cy="5040560"/>
          </a:xfrm>
        </p:spPr>
        <p:txBody>
          <a:bodyPr/>
          <a:lstStyle/>
          <a:p>
            <a:pPr>
              <a:buNone/>
            </a:pPr>
            <a:endParaRPr lang="et-EE" dirty="0" smtClean="0">
              <a:solidFill>
                <a:schemeClr val="bg1"/>
              </a:solidFill>
            </a:endParaRPr>
          </a:p>
          <a:p>
            <a:pPr marL="137160" indent="0" fontAlgn="base">
              <a:lnSpc>
                <a:spcPct val="115000"/>
              </a:lnSpc>
              <a:spcAft>
                <a:spcPts val="1000"/>
              </a:spcAft>
              <a:buNone/>
            </a:pPr>
            <a:r>
              <a:rPr lang="et-EE" dirty="0" smtClean="0">
                <a:solidFill>
                  <a:schemeClr val="bg1"/>
                </a:solidFill>
                <a:ea typeface="Times New Roman" panose="02020603050405020304" pitchFamily="18" charset="0"/>
                <a:cs typeface="Times New Roman" panose="02020603050405020304" pitchFamily="18" charset="0"/>
              </a:rPr>
              <a:t>1. What </a:t>
            </a:r>
            <a:r>
              <a:rPr lang="et-EE" dirty="0">
                <a:solidFill>
                  <a:schemeClr val="bg1"/>
                </a:solidFill>
                <a:ea typeface="Times New Roman" panose="02020603050405020304" pitchFamily="18" charset="0"/>
                <a:cs typeface="Times New Roman" panose="02020603050405020304" pitchFamily="18" charset="0"/>
              </a:rPr>
              <a:t>is the typical British pie with mash potato, meat and vegetables called</a:t>
            </a:r>
            <a:r>
              <a:rPr lang="et-EE" dirty="0" smtClean="0">
                <a:solidFill>
                  <a:schemeClr val="bg1"/>
                </a:solidFill>
                <a:ea typeface="Times New Roman" panose="02020603050405020304" pitchFamily="18" charset="0"/>
                <a:cs typeface="Times New Roman" panose="02020603050405020304" pitchFamily="18" charset="0"/>
              </a:rPr>
              <a:t>?</a:t>
            </a:r>
          </a:p>
          <a:p>
            <a:pPr marL="137160" indent="0" fontAlgn="base">
              <a:lnSpc>
                <a:spcPct val="115000"/>
              </a:lnSpc>
              <a:spcAft>
                <a:spcPts val="1000"/>
              </a:spcAft>
              <a:buNone/>
            </a:pPr>
            <a:endParaRPr lang="et-EE" dirty="0" smtClean="0">
              <a:solidFill>
                <a:schemeClr val="bg1"/>
              </a:solidFill>
              <a:ea typeface="Times New Roman" panose="02020603050405020304" pitchFamily="18" charset="0"/>
              <a:cs typeface="Times New Roman" panose="02020603050405020304" pitchFamily="18" charset="0"/>
            </a:endParaRPr>
          </a:p>
          <a:p>
            <a:pPr marL="0" lvl="0" indent="0" fontAlgn="base">
              <a:lnSpc>
                <a:spcPts val="1800"/>
              </a:lnSpc>
              <a:spcAft>
                <a:spcPts val="1000"/>
              </a:spcAft>
              <a:buSzPts val="1000"/>
              <a:buNone/>
              <a:tabLst>
                <a:tab pos="457200" algn="l"/>
              </a:tabLst>
            </a:pPr>
            <a:r>
              <a:rPr lang="et-EE" dirty="0">
                <a:solidFill>
                  <a:schemeClr val="bg1"/>
                </a:solidFill>
                <a:ea typeface="Times New Roman" panose="02020603050405020304" pitchFamily="18" charset="0"/>
                <a:cs typeface="Times New Roman" panose="02020603050405020304" pitchFamily="18" charset="0"/>
              </a:rPr>
              <a:t>A</a:t>
            </a:r>
            <a:r>
              <a:rPr lang="et-EE" dirty="0" smtClean="0">
                <a:solidFill>
                  <a:schemeClr val="bg1"/>
                </a:solidFill>
                <a:ea typeface="Times New Roman" panose="02020603050405020304" pitchFamily="18" charset="0"/>
                <a:cs typeface="Times New Roman" panose="02020603050405020304" pitchFamily="18" charset="0"/>
              </a:rPr>
              <a:t>.</a:t>
            </a:r>
            <a:r>
              <a:rPr lang="et-EE" dirty="0">
                <a:solidFill>
                  <a:schemeClr val="bg1"/>
                </a:solidFill>
                <a:ea typeface="Times New Roman" panose="02020603050405020304" pitchFamily="18" charset="0"/>
                <a:cs typeface="Times New Roman" panose="02020603050405020304" pitchFamily="18" charset="0"/>
              </a:rPr>
              <a:t>  Cottage Pie</a:t>
            </a:r>
            <a:endParaRPr lang="et-EE" dirty="0">
              <a:solidFill>
                <a:schemeClr val="bg1"/>
              </a:solidFill>
              <a:ea typeface="Calibri" panose="020F0502020204030204" pitchFamily="34" charset="0"/>
              <a:cs typeface="Times New Roman" panose="02020603050405020304" pitchFamily="18" charset="0"/>
            </a:endParaRPr>
          </a:p>
          <a:p>
            <a:pPr marL="0" lvl="0" indent="0" fontAlgn="base">
              <a:lnSpc>
                <a:spcPts val="1800"/>
              </a:lnSpc>
              <a:spcAft>
                <a:spcPts val="1000"/>
              </a:spcAft>
              <a:buSzPts val="1000"/>
              <a:buNone/>
              <a:tabLst>
                <a:tab pos="457200" algn="l"/>
              </a:tabLst>
            </a:pPr>
            <a:r>
              <a:rPr lang="et-EE" dirty="0" smtClean="0">
                <a:solidFill>
                  <a:schemeClr val="bg1"/>
                </a:solidFill>
                <a:ea typeface="Times New Roman" panose="02020603050405020304" pitchFamily="18" charset="0"/>
                <a:cs typeface="Times New Roman" panose="02020603050405020304" pitchFamily="18" charset="0"/>
              </a:rPr>
              <a:t>B.</a:t>
            </a:r>
            <a:r>
              <a:rPr lang="et-EE" dirty="0">
                <a:solidFill>
                  <a:schemeClr val="bg1"/>
                </a:solidFill>
                <a:ea typeface="Times New Roman" panose="02020603050405020304" pitchFamily="18" charset="0"/>
                <a:cs typeface="Times New Roman" panose="02020603050405020304" pitchFamily="18" charset="0"/>
              </a:rPr>
              <a:t>  Pasta bake</a:t>
            </a:r>
            <a:endParaRPr lang="et-EE" dirty="0">
              <a:solidFill>
                <a:schemeClr val="bg1"/>
              </a:solidFill>
              <a:ea typeface="Calibri" panose="020F0502020204030204" pitchFamily="34" charset="0"/>
              <a:cs typeface="Times New Roman" panose="02020603050405020304" pitchFamily="18" charset="0"/>
            </a:endParaRPr>
          </a:p>
          <a:p>
            <a:pPr marL="0" lvl="0" indent="0" fontAlgn="base">
              <a:lnSpc>
                <a:spcPts val="1800"/>
              </a:lnSpc>
              <a:spcAft>
                <a:spcPts val="1000"/>
              </a:spcAft>
              <a:buSzPts val="1000"/>
              <a:buNone/>
              <a:tabLst>
                <a:tab pos="457200" algn="l"/>
              </a:tabLst>
            </a:pPr>
            <a:r>
              <a:rPr lang="et-EE" dirty="0" smtClean="0">
                <a:solidFill>
                  <a:schemeClr val="bg1"/>
                </a:solidFill>
                <a:ea typeface="Times New Roman" panose="02020603050405020304" pitchFamily="18" charset="0"/>
                <a:cs typeface="Times New Roman" panose="02020603050405020304" pitchFamily="18" charset="0"/>
              </a:rPr>
              <a:t>C.</a:t>
            </a:r>
            <a:r>
              <a:rPr lang="et-EE" dirty="0">
                <a:solidFill>
                  <a:schemeClr val="bg1"/>
                </a:solidFill>
                <a:ea typeface="Times New Roman" panose="02020603050405020304" pitchFamily="18" charset="0"/>
                <a:cs typeface="Times New Roman" panose="02020603050405020304" pitchFamily="18" charset="0"/>
              </a:rPr>
              <a:t>  Chicken hot pot</a:t>
            </a:r>
            <a:endParaRPr lang="et-EE" dirty="0">
              <a:solidFill>
                <a:schemeClr val="bg1"/>
              </a:solidFill>
              <a:ea typeface="Calibri" panose="020F0502020204030204" pitchFamily="34" charset="0"/>
              <a:cs typeface="Times New Roman" panose="02020603050405020304" pitchFamily="18" charset="0"/>
            </a:endParaRPr>
          </a:p>
          <a:p>
            <a:pPr marL="137160" indent="0" fontAlgn="base">
              <a:lnSpc>
                <a:spcPct val="115000"/>
              </a:lnSpc>
              <a:spcAft>
                <a:spcPts val="1000"/>
              </a:spcAft>
              <a:buNone/>
            </a:pPr>
            <a:endParaRPr lang="et-EE" sz="3200" dirty="0">
              <a:latin typeface="Calibri" panose="020F0502020204030204" pitchFamily="34" charset="0"/>
              <a:ea typeface="Calibri" panose="020F0502020204030204" pitchFamily="34" charset="0"/>
              <a:cs typeface="Times New Roman" panose="02020603050405020304" pitchFamily="18" charset="0"/>
            </a:endParaRPr>
          </a:p>
          <a:p>
            <a:pPr>
              <a:buNone/>
            </a:pPr>
            <a:endParaRPr lang="en-GB" dirty="0">
              <a:solidFill>
                <a:schemeClr val="bg1"/>
              </a:solidFill>
            </a:endParaRPr>
          </a:p>
        </p:txBody>
      </p:sp>
      <p:pic>
        <p:nvPicPr>
          <p:cNvPr id="4" name="Picture 3"/>
          <p:cNvPicPr>
            <a:picLocks noChangeAspect="1"/>
          </p:cNvPicPr>
          <p:nvPr/>
        </p:nvPicPr>
        <p:blipFill>
          <a:blip r:embed="rId2"/>
          <a:stretch>
            <a:fillRect/>
          </a:stretch>
        </p:blipFill>
        <p:spPr>
          <a:xfrm>
            <a:off x="4860032" y="3186504"/>
            <a:ext cx="4037728" cy="367149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lstStyle/>
          <a:p>
            <a:pPr marL="137160" lvl="0" indent="0">
              <a:buNone/>
            </a:pPr>
            <a:r>
              <a:rPr lang="et-EE" dirty="0" smtClean="0">
                <a:solidFill>
                  <a:schemeClr val="bg1"/>
                </a:solidFill>
                <a:ea typeface="Times New Roman" panose="02020603050405020304" pitchFamily="18" charset="0"/>
                <a:cs typeface="Times New Roman" panose="02020603050405020304" pitchFamily="18" charset="0"/>
              </a:rPr>
              <a:t>A. Cottage </a:t>
            </a:r>
            <a:r>
              <a:rPr lang="et-EE" dirty="0">
                <a:solidFill>
                  <a:schemeClr val="bg1"/>
                </a:solidFill>
                <a:ea typeface="Times New Roman" panose="02020603050405020304" pitchFamily="18" charset="0"/>
                <a:cs typeface="Times New Roman" panose="02020603050405020304" pitchFamily="18" charset="0"/>
              </a:rPr>
              <a:t>Pie</a:t>
            </a:r>
            <a:endParaRPr lang="et-EE" dirty="0">
              <a:solidFill>
                <a:schemeClr val="bg1"/>
              </a:solidFill>
              <a:ea typeface="Calibri" panose="020F0502020204030204" pitchFamily="34" charset="0"/>
              <a:cs typeface="Times New Roman" panose="02020603050405020304" pitchFamily="18" charset="0"/>
            </a:endParaRPr>
          </a:p>
          <a:p>
            <a:endParaRPr lang="et-EE" dirty="0"/>
          </a:p>
        </p:txBody>
      </p:sp>
    </p:spTree>
    <p:extLst>
      <p:ext uri="{BB962C8B-B14F-4D97-AF65-F5344CB8AC3E}">
        <p14:creationId xmlns:p14="http://schemas.microsoft.com/office/powerpoint/2010/main" val="4156119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cap="all" dirty="0">
                <a:solidFill>
                  <a:srgbClr val="FF0000"/>
                </a:solidFill>
                <a:effectLst>
                  <a:outerShdw blurRad="127000" dist="200000" dir="2700000" algn="tl" rotWithShape="0">
                    <a:srgbClr val="000000">
                      <a:alpha val="30000"/>
                    </a:srgbClr>
                  </a:outerShdw>
                </a:effectLst>
              </a:rPr>
              <a:t>B</a:t>
            </a:r>
            <a:r>
              <a:rPr lang="en-GB" sz="3200" cap="all" dirty="0">
                <a:solidFill>
                  <a:prstClr val="white"/>
                </a:solidFill>
                <a:effectLst>
                  <a:outerShdw blurRad="127000" dist="200000" dir="2700000" algn="tl" rotWithShape="0">
                    <a:srgbClr val="000000">
                      <a:alpha val="30000"/>
                    </a:srgbClr>
                  </a:outerShdw>
                </a:effectLst>
              </a:rPr>
              <a:t>R</a:t>
            </a:r>
            <a:r>
              <a:rPr lang="en-GB" sz="3200" cap="all" dirty="0">
                <a:solidFill>
                  <a:srgbClr val="0070C0"/>
                </a:solidFill>
                <a:effectLst>
                  <a:outerShdw blurRad="127000" dist="200000" dir="2700000" algn="tl" rotWithShape="0">
                    <a:srgbClr val="000000">
                      <a:alpha val="30000"/>
                    </a:srgbClr>
                  </a:outerShdw>
                </a:effectLst>
              </a:rPr>
              <a:t>I</a:t>
            </a:r>
            <a:r>
              <a:rPr lang="en-GB" sz="3200" cap="all" dirty="0">
                <a:solidFill>
                  <a:srgbClr val="FF0000"/>
                </a:solidFill>
                <a:effectLst>
                  <a:outerShdw blurRad="127000" dist="200000" dir="2700000" algn="tl" rotWithShape="0">
                    <a:srgbClr val="000000">
                      <a:alpha val="30000"/>
                    </a:srgbClr>
                  </a:outerShdw>
                </a:effectLst>
              </a:rPr>
              <a:t>T</a:t>
            </a:r>
            <a:r>
              <a:rPr lang="en-GB" sz="3200" cap="all" dirty="0">
                <a:solidFill>
                  <a:prstClr val="white"/>
                </a:solidFill>
                <a:effectLst>
                  <a:outerShdw blurRad="127000" dist="200000" dir="2700000" algn="tl" rotWithShape="0">
                    <a:srgbClr val="000000">
                      <a:alpha val="30000"/>
                    </a:srgbClr>
                  </a:outerShdw>
                </a:effectLst>
              </a:rPr>
              <a:t>I</a:t>
            </a:r>
            <a:r>
              <a:rPr lang="en-GB" sz="3200" cap="all" dirty="0">
                <a:solidFill>
                  <a:srgbClr val="0070C0"/>
                </a:solidFill>
                <a:effectLst>
                  <a:outerShdw blurRad="127000" dist="200000" dir="2700000" algn="tl" rotWithShape="0">
                    <a:srgbClr val="000000">
                      <a:alpha val="30000"/>
                    </a:srgbClr>
                  </a:outerShdw>
                </a:effectLst>
              </a:rPr>
              <a:t>S</a:t>
            </a:r>
            <a:r>
              <a:rPr lang="en-GB" sz="3200" cap="all" dirty="0">
                <a:solidFill>
                  <a:srgbClr val="FF0000"/>
                </a:solidFill>
                <a:effectLst>
                  <a:outerShdw blurRad="127000" dist="200000" dir="2700000" algn="tl" rotWithShape="0">
                    <a:srgbClr val="000000">
                      <a:alpha val="30000"/>
                    </a:srgbClr>
                  </a:outerShdw>
                </a:effectLst>
              </a:rPr>
              <a:t>H</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solidFill>
                  <a:prstClr val="white"/>
                </a:solidFill>
                <a:effectLst>
                  <a:outerShdw blurRad="127000" dist="200000" dir="2700000" algn="tl" rotWithShape="0">
                    <a:srgbClr val="000000">
                      <a:alpha val="30000"/>
                    </a:srgbClr>
                  </a:outerShdw>
                </a:effectLst>
              </a:rPr>
              <a:t>w</a:t>
            </a:r>
            <a:r>
              <a:rPr lang="et-EE" sz="3200" cap="all" dirty="0">
                <a:solidFill>
                  <a:srgbClr val="0070C0"/>
                </a:solidFill>
                <a:effectLst>
                  <a:outerShdw blurRad="127000" dist="200000" dir="2700000" algn="tl" rotWithShape="0">
                    <a:srgbClr val="000000">
                      <a:alpha val="30000"/>
                    </a:srgbClr>
                  </a:outerShdw>
                </a:effectLst>
              </a:rPr>
              <a:t>e</a:t>
            </a:r>
            <a:r>
              <a:rPr lang="et-EE" sz="3200" cap="all" dirty="0">
                <a:solidFill>
                  <a:srgbClr val="FF0000"/>
                </a:solidFill>
                <a:effectLst>
                  <a:outerShdw blurRad="127000" dist="200000" dir="2700000" algn="tl" rotWithShape="0">
                    <a:srgbClr val="000000">
                      <a:alpha val="30000"/>
                    </a:srgbClr>
                  </a:outerShdw>
                </a:effectLst>
              </a:rPr>
              <a:t>e</a:t>
            </a:r>
            <a:r>
              <a:rPr lang="et-EE" sz="3200" cap="all" dirty="0">
                <a:solidFill>
                  <a:prstClr val="white"/>
                </a:solidFill>
                <a:effectLst>
                  <a:outerShdw blurRad="127000" dist="200000" dir="2700000" algn="tl" rotWithShape="0">
                    <a:srgbClr val="000000">
                      <a:alpha val="30000"/>
                    </a:srgbClr>
                  </a:outerShdw>
                </a:effectLst>
              </a:rPr>
              <a:t>k</a:t>
            </a:r>
            <a:r>
              <a:rPr lang="en-GB" sz="3200" cap="all" dirty="0">
                <a:solidFill>
                  <a:prstClr val="white"/>
                </a:solidFill>
                <a:effectLst>
                  <a:outerShdw blurRad="127000" dist="200000" dir="2700000" algn="tl" rotWithShape="0">
                    <a:srgbClr val="000000">
                      <a:alpha val="30000"/>
                    </a:srgbClr>
                  </a:outerShdw>
                </a:effectLst>
              </a:rPr>
              <a:t>2</a:t>
            </a:r>
            <a:r>
              <a:rPr lang="en-GB" sz="3200" cap="all" dirty="0">
                <a:solidFill>
                  <a:srgbClr val="0070C0"/>
                </a:solidFill>
                <a:effectLst>
                  <a:outerShdw blurRad="127000" dist="200000" dir="2700000" algn="tl" rotWithShape="0">
                    <a:srgbClr val="000000">
                      <a:alpha val="30000"/>
                    </a:srgbClr>
                  </a:outerShdw>
                </a:effectLst>
              </a:rPr>
              <a:t>0</a:t>
            </a:r>
            <a:r>
              <a:rPr lang="en-GB" sz="3200" cap="all" dirty="0">
                <a:solidFill>
                  <a:srgbClr val="FF0000"/>
                </a:solidFill>
                <a:effectLst>
                  <a:outerShdw blurRad="127000" dist="200000" dir="2700000" algn="tl" rotWithShape="0">
                    <a:srgbClr val="000000">
                      <a:alpha val="30000"/>
                    </a:srgbClr>
                  </a:outerShdw>
                </a:effectLst>
              </a:rPr>
              <a:t>1</a:t>
            </a:r>
            <a:r>
              <a:rPr lang="en-GB" sz="3200" cap="all" dirty="0">
                <a:solidFill>
                  <a:prstClr val="white"/>
                </a:solidFill>
                <a:effectLst>
                  <a:outerShdw blurRad="127000" dist="200000" dir="2700000" algn="tl" rotWithShape="0">
                    <a:srgbClr val="000000">
                      <a:alpha val="30000"/>
                    </a:srgbClr>
                  </a:outerShdw>
                </a:effectLst>
              </a:rPr>
              <a:t>5</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r>
              <a:rPr lang="et-EE" sz="3200" cap="all" dirty="0">
                <a:solidFill>
                  <a:srgbClr val="FF0000"/>
                </a:solidFill>
                <a:effectLst>
                  <a:outerShdw blurRad="127000" dist="200000" dir="2700000" algn="tl" rotWithShape="0">
                    <a:srgbClr val="000000">
                      <a:alpha val="30000"/>
                    </a:srgbClr>
                  </a:outerShdw>
                </a:effectLst>
              </a:rPr>
              <a:t>F</a:t>
            </a:r>
            <a:r>
              <a:rPr lang="et-EE" sz="3200" cap="all" dirty="0">
                <a:solidFill>
                  <a:srgbClr val="0070C0"/>
                </a:solidFill>
                <a:effectLst>
                  <a:outerShdw blurRad="127000" dist="200000" dir="2700000" algn="tl" rotWithShape="0">
                    <a:srgbClr val="000000">
                      <a:alpha val="30000"/>
                    </a:srgbClr>
                  </a:outerShdw>
                </a:effectLst>
              </a:rPr>
              <a:t>O</a:t>
            </a:r>
            <a:r>
              <a:rPr lang="et-EE" sz="3200" cap="all" dirty="0">
                <a:solidFill>
                  <a:schemeClr val="tx1"/>
                </a:solidFill>
                <a:effectLst>
                  <a:outerShdw blurRad="127000" dist="200000" dir="2700000" algn="tl" rotWithShape="0">
                    <a:srgbClr val="000000">
                      <a:alpha val="30000"/>
                    </a:srgbClr>
                  </a:outerShdw>
                </a:effectLst>
              </a:rPr>
              <a:t>O</a:t>
            </a:r>
            <a:r>
              <a:rPr lang="et-EE" sz="3200" cap="all" dirty="0">
                <a:solidFill>
                  <a:srgbClr val="FF0000"/>
                </a:solidFill>
                <a:effectLst>
                  <a:outerShdw blurRad="127000" dist="200000" dir="2700000" algn="tl" rotWithShape="0">
                    <a:srgbClr val="000000">
                      <a:alpha val="30000"/>
                    </a:srgbClr>
                  </a:outerShdw>
                </a:effectLst>
              </a:rPr>
              <a:t>D</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endParaRPr lang="et-EE" sz="3200" dirty="0"/>
          </a:p>
        </p:txBody>
      </p:sp>
      <p:sp>
        <p:nvSpPr>
          <p:cNvPr id="3" name="Content Placeholder 2"/>
          <p:cNvSpPr>
            <a:spLocks noGrp="1"/>
          </p:cNvSpPr>
          <p:nvPr>
            <p:ph idx="1"/>
          </p:nvPr>
        </p:nvSpPr>
        <p:spPr/>
        <p:txBody>
          <a:bodyPr/>
          <a:lstStyle/>
          <a:p>
            <a:pPr marL="137160" indent="0" fontAlgn="base">
              <a:lnSpc>
                <a:spcPct val="115000"/>
              </a:lnSpc>
              <a:spcAft>
                <a:spcPts val="1000"/>
              </a:spcAft>
              <a:buNone/>
            </a:pPr>
            <a:r>
              <a:rPr lang="et-EE" dirty="0" smtClean="0">
                <a:solidFill>
                  <a:schemeClr val="bg1"/>
                </a:solidFill>
                <a:ea typeface="Times New Roman" panose="02020603050405020304" pitchFamily="18" charset="0"/>
                <a:cs typeface="Times New Roman" panose="02020603050405020304" pitchFamily="18" charset="0"/>
              </a:rPr>
              <a:t>2. What </a:t>
            </a:r>
            <a:r>
              <a:rPr lang="et-EE" dirty="0">
                <a:solidFill>
                  <a:schemeClr val="bg1"/>
                </a:solidFill>
                <a:ea typeface="Times New Roman" panose="02020603050405020304" pitchFamily="18" charset="0"/>
                <a:cs typeface="Times New Roman" panose="02020603050405020304" pitchFamily="18" charset="0"/>
              </a:rPr>
              <a:t>day a week would you typically have roast beef and Yorkshire puddings with your meal</a:t>
            </a:r>
            <a:r>
              <a:rPr lang="et-EE" dirty="0" smtClean="0">
                <a:solidFill>
                  <a:schemeClr val="bg1"/>
                </a:solidFill>
                <a:ea typeface="Times New Roman" panose="02020603050405020304" pitchFamily="18" charset="0"/>
                <a:cs typeface="Times New Roman" panose="02020603050405020304" pitchFamily="18" charset="0"/>
              </a:rPr>
              <a:t>?</a:t>
            </a:r>
          </a:p>
          <a:p>
            <a:pPr marL="137160" indent="0" fontAlgn="base">
              <a:lnSpc>
                <a:spcPct val="115000"/>
              </a:lnSpc>
              <a:spcAft>
                <a:spcPts val="1000"/>
              </a:spcAft>
              <a:buNone/>
            </a:pPr>
            <a:r>
              <a:rPr lang="et-EE" dirty="0" smtClean="0">
                <a:solidFill>
                  <a:schemeClr val="bg1"/>
                </a:solidFill>
                <a:ea typeface="Calibri" panose="020F0502020204030204" pitchFamily="34" charset="0"/>
                <a:cs typeface="Times New Roman" panose="02020603050405020304" pitchFamily="18" charset="0"/>
              </a:rPr>
              <a:t>A.Wednesday</a:t>
            </a:r>
          </a:p>
          <a:p>
            <a:pPr marL="137160" indent="0" fontAlgn="base">
              <a:lnSpc>
                <a:spcPct val="115000"/>
              </a:lnSpc>
              <a:spcAft>
                <a:spcPts val="1000"/>
              </a:spcAft>
              <a:buNone/>
            </a:pPr>
            <a:r>
              <a:rPr lang="et-EE" dirty="0" smtClean="0">
                <a:solidFill>
                  <a:schemeClr val="bg1"/>
                </a:solidFill>
                <a:ea typeface="Calibri" panose="020F0502020204030204" pitchFamily="34" charset="0"/>
                <a:cs typeface="Times New Roman" panose="02020603050405020304" pitchFamily="18" charset="0"/>
              </a:rPr>
              <a:t>B.Sunday</a:t>
            </a:r>
          </a:p>
          <a:p>
            <a:pPr marL="137160" indent="0" fontAlgn="base">
              <a:lnSpc>
                <a:spcPct val="115000"/>
              </a:lnSpc>
              <a:spcAft>
                <a:spcPts val="1000"/>
              </a:spcAft>
              <a:buNone/>
            </a:pPr>
            <a:r>
              <a:rPr lang="et-EE" dirty="0" smtClean="0">
                <a:solidFill>
                  <a:schemeClr val="bg1"/>
                </a:solidFill>
                <a:ea typeface="Calibri" panose="020F0502020204030204" pitchFamily="34" charset="0"/>
                <a:cs typeface="Times New Roman" panose="02020603050405020304" pitchFamily="18" charset="0"/>
              </a:rPr>
              <a:t>C.Thursday</a:t>
            </a:r>
            <a:endParaRPr lang="et-EE" dirty="0">
              <a:solidFill>
                <a:schemeClr val="bg1"/>
              </a:solidFill>
              <a:ea typeface="Calibri" panose="020F0502020204030204" pitchFamily="34" charset="0"/>
              <a:cs typeface="Times New Roman" panose="02020603050405020304" pitchFamily="18" charset="0"/>
            </a:endParaRPr>
          </a:p>
          <a:p>
            <a:pPr marL="137160" indent="0">
              <a:buNone/>
            </a:pPr>
            <a:endParaRPr lang="et-EE" dirty="0"/>
          </a:p>
        </p:txBody>
      </p:sp>
    </p:spTree>
    <p:extLst>
      <p:ext uri="{BB962C8B-B14F-4D97-AF65-F5344CB8AC3E}">
        <p14:creationId xmlns:p14="http://schemas.microsoft.com/office/powerpoint/2010/main" val="1960052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lstStyle/>
          <a:p>
            <a:pPr marL="137160" indent="0">
              <a:buNone/>
            </a:pPr>
            <a:r>
              <a:rPr lang="et-EE" dirty="0">
                <a:solidFill>
                  <a:schemeClr val="bg1"/>
                </a:solidFill>
                <a:ea typeface="Calibri" panose="020F0502020204030204" pitchFamily="34" charset="0"/>
                <a:cs typeface="Times New Roman" panose="02020603050405020304" pitchFamily="18" charset="0"/>
              </a:rPr>
              <a:t>B.Sunday</a:t>
            </a:r>
          </a:p>
          <a:p>
            <a:pPr marL="137160" indent="0">
              <a:buNone/>
            </a:pPr>
            <a:endParaRPr lang="et-EE" dirty="0"/>
          </a:p>
        </p:txBody>
      </p:sp>
    </p:spTree>
    <p:extLst>
      <p:ext uri="{BB962C8B-B14F-4D97-AF65-F5344CB8AC3E}">
        <p14:creationId xmlns:p14="http://schemas.microsoft.com/office/powerpoint/2010/main" val="1137793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88641"/>
            <a:ext cx="8640960" cy="936103"/>
          </a:xfrm>
        </p:spPr>
        <p:txBody>
          <a:bodyPr>
            <a:noAutofit/>
          </a:bodyPr>
          <a:lstStyle/>
          <a:p>
            <a:r>
              <a:rPr lang="en-GB" sz="3600" dirty="0" smtClean="0">
                <a:solidFill>
                  <a:srgbClr val="FF0000"/>
                </a:solidFill>
              </a:rPr>
              <a:t>B</a:t>
            </a:r>
            <a:r>
              <a:rPr lang="en-GB" sz="3600" dirty="0" smtClean="0">
                <a:solidFill>
                  <a:schemeClr val="tx1"/>
                </a:solidFill>
              </a:rPr>
              <a:t>R</a:t>
            </a:r>
            <a:r>
              <a:rPr lang="en-GB" sz="3600" dirty="0" smtClean="0">
                <a:solidFill>
                  <a:srgbClr val="0070C0"/>
                </a:solidFill>
              </a:rPr>
              <a:t>I</a:t>
            </a:r>
            <a:r>
              <a:rPr lang="en-GB" sz="3600" dirty="0" smtClean="0">
                <a:solidFill>
                  <a:srgbClr val="FF0000"/>
                </a:solidFill>
              </a:rPr>
              <a:t>T</a:t>
            </a:r>
            <a:r>
              <a:rPr lang="en-GB" sz="3600" dirty="0" smtClean="0">
                <a:solidFill>
                  <a:schemeClr val="tx1"/>
                </a:solidFill>
              </a:rPr>
              <a:t>I</a:t>
            </a:r>
            <a:r>
              <a:rPr lang="en-GB" sz="3600" dirty="0" smtClean="0">
                <a:solidFill>
                  <a:srgbClr val="0070C0"/>
                </a:solidFill>
              </a:rPr>
              <a:t>S</a:t>
            </a:r>
            <a:r>
              <a:rPr lang="en-GB" sz="3600" dirty="0" smtClean="0">
                <a:solidFill>
                  <a:srgbClr val="FF0000"/>
                </a:solidFill>
              </a:rPr>
              <a:t>H</a:t>
            </a:r>
            <a:r>
              <a:rPr lang="en-GB" sz="3600" dirty="0" smtClean="0"/>
              <a:t> </a:t>
            </a:r>
            <a:r>
              <a:rPr lang="et-EE" sz="3600" dirty="0" smtClean="0">
                <a:solidFill>
                  <a:schemeClr val="tx1"/>
                </a:solidFill>
              </a:rPr>
              <a:t>w</a:t>
            </a:r>
            <a:r>
              <a:rPr lang="et-EE" sz="3600" dirty="0" smtClean="0">
                <a:solidFill>
                  <a:srgbClr val="0070C0"/>
                </a:solidFill>
              </a:rPr>
              <a:t>e</a:t>
            </a:r>
            <a:r>
              <a:rPr lang="et-EE" sz="3600" dirty="0" smtClean="0">
                <a:solidFill>
                  <a:srgbClr val="FF0000"/>
                </a:solidFill>
              </a:rPr>
              <a:t>e</a:t>
            </a:r>
            <a:r>
              <a:rPr lang="et-EE" sz="3600" dirty="0" smtClean="0">
                <a:solidFill>
                  <a:schemeClr val="tx1"/>
                </a:solidFill>
              </a:rPr>
              <a:t>k</a:t>
            </a:r>
            <a:r>
              <a:rPr lang="en-GB" sz="3600" dirty="0">
                <a:solidFill>
                  <a:prstClr val="white"/>
                </a:solidFill>
              </a:rPr>
              <a:t>2</a:t>
            </a:r>
            <a:r>
              <a:rPr lang="en-GB" sz="3600" dirty="0">
                <a:solidFill>
                  <a:srgbClr val="0070C0"/>
                </a:solidFill>
              </a:rPr>
              <a:t>0</a:t>
            </a:r>
            <a:r>
              <a:rPr lang="en-GB" sz="3600" dirty="0">
                <a:solidFill>
                  <a:srgbClr val="FF0000"/>
                </a:solidFill>
              </a:rPr>
              <a:t>1</a:t>
            </a:r>
            <a:r>
              <a:rPr lang="en-GB" sz="3600" dirty="0">
                <a:solidFill>
                  <a:prstClr val="white"/>
                </a:solidFill>
              </a:rPr>
              <a:t>5</a:t>
            </a:r>
            <a:r>
              <a:rPr lang="en-GB" sz="3600" dirty="0" smtClean="0"/>
              <a:t> </a:t>
            </a:r>
            <a:r>
              <a:rPr lang="et-EE" sz="3600" dirty="0" smtClean="0"/>
              <a:t/>
            </a:r>
            <a:br>
              <a:rPr lang="et-EE" sz="3600" dirty="0" smtClean="0"/>
            </a:br>
            <a:r>
              <a:rPr lang="en-GB" sz="3600" dirty="0" smtClean="0">
                <a:solidFill>
                  <a:srgbClr val="0070C0"/>
                </a:solidFill>
              </a:rPr>
              <a:t>S</a:t>
            </a:r>
            <a:r>
              <a:rPr lang="en-GB" sz="3600" dirty="0" smtClean="0">
                <a:solidFill>
                  <a:srgbClr val="FF0000"/>
                </a:solidFill>
              </a:rPr>
              <a:t>P</a:t>
            </a:r>
            <a:r>
              <a:rPr lang="en-GB" sz="3600" dirty="0" smtClean="0">
                <a:solidFill>
                  <a:schemeClr val="tx1"/>
                </a:solidFill>
              </a:rPr>
              <a:t>O</a:t>
            </a:r>
            <a:r>
              <a:rPr lang="en-GB" sz="3600" dirty="0" smtClean="0">
                <a:solidFill>
                  <a:srgbClr val="0070C0"/>
                </a:solidFill>
              </a:rPr>
              <a:t>R</a:t>
            </a:r>
            <a:r>
              <a:rPr lang="en-GB" sz="3600" dirty="0" smtClean="0">
                <a:solidFill>
                  <a:srgbClr val="FF0000"/>
                </a:solidFill>
              </a:rPr>
              <a:t>T</a:t>
            </a:r>
            <a:r>
              <a:rPr lang="en-GB" sz="3600" dirty="0" smtClean="0">
                <a:solidFill>
                  <a:srgbClr val="0070C0"/>
                </a:solidFill>
              </a:rPr>
              <a:t>S</a:t>
            </a:r>
            <a:r>
              <a:rPr lang="en-GB" sz="3600" dirty="0" smtClean="0"/>
              <a:t> </a:t>
            </a:r>
            <a:r>
              <a:rPr lang="en-GB" sz="3600" dirty="0" smtClean="0">
                <a:solidFill>
                  <a:srgbClr val="FF0000"/>
                </a:solidFill>
              </a:rPr>
              <a:t>Q</a:t>
            </a:r>
            <a:r>
              <a:rPr lang="en-GB" sz="3600" dirty="0" smtClean="0">
                <a:solidFill>
                  <a:schemeClr val="tx1"/>
                </a:solidFill>
              </a:rPr>
              <a:t>U</a:t>
            </a:r>
            <a:r>
              <a:rPr lang="en-GB" sz="3600" dirty="0" smtClean="0">
                <a:solidFill>
                  <a:srgbClr val="0070C0"/>
                </a:solidFill>
              </a:rPr>
              <a:t>I</a:t>
            </a:r>
            <a:r>
              <a:rPr lang="en-GB" sz="3600" dirty="0" smtClean="0">
                <a:solidFill>
                  <a:srgbClr val="FF0000"/>
                </a:solidFill>
              </a:rPr>
              <a:t>Z</a:t>
            </a:r>
            <a:r>
              <a:rPr lang="en-GB" sz="3600" dirty="0" smtClean="0"/>
              <a:t> </a:t>
            </a:r>
            <a:endParaRPr lang="en-GB" sz="3600" dirty="0">
              <a:solidFill>
                <a:schemeClr val="tx1"/>
              </a:solidFill>
            </a:endParaRPr>
          </a:p>
        </p:txBody>
      </p:sp>
      <p:sp>
        <p:nvSpPr>
          <p:cNvPr id="3" name="Subtitle 2"/>
          <p:cNvSpPr>
            <a:spLocks noGrp="1"/>
          </p:cNvSpPr>
          <p:nvPr>
            <p:ph type="subTitle" idx="1"/>
          </p:nvPr>
        </p:nvSpPr>
        <p:spPr>
          <a:xfrm>
            <a:off x="395536" y="1340768"/>
            <a:ext cx="7632848" cy="5256584"/>
          </a:xfrm>
        </p:spPr>
        <p:txBody>
          <a:bodyPr/>
          <a:lstStyle/>
          <a:p>
            <a:pPr algn="l"/>
            <a:r>
              <a:rPr lang="en-GB" dirty="0" smtClean="0">
                <a:solidFill>
                  <a:schemeClr val="bg1"/>
                </a:solidFill>
              </a:rPr>
              <a:t>1.</a:t>
            </a:r>
            <a:r>
              <a:rPr lang="en-GB" dirty="0" smtClean="0"/>
              <a:t>  </a:t>
            </a:r>
            <a:r>
              <a:rPr lang="en-GB" dirty="0" smtClean="0">
                <a:solidFill>
                  <a:schemeClr val="bg1"/>
                </a:solidFill>
              </a:rPr>
              <a:t>Who am I? </a:t>
            </a:r>
          </a:p>
          <a:p>
            <a:pPr algn="l"/>
            <a:endParaRPr lang="en-GB" dirty="0" smtClean="0"/>
          </a:p>
          <a:p>
            <a:pPr algn="l"/>
            <a:endParaRPr lang="en-GB" dirty="0" smtClean="0"/>
          </a:p>
          <a:p>
            <a:pPr algn="l"/>
            <a:endParaRPr lang="en-GB" dirty="0" smtClean="0"/>
          </a:p>
          <a:p>
            <a:pPr algn="l"/>
            <a:endParaRPr lang="en-GB" dirty="0" smtClean="0"/>
          </a:p>
          <a:p>
            <a:pPr algn="l"/>
            <a:endParaRPr lang="en-GB" dirty="0" smtClean="0"/>
          </a:p>
          <a:p>
            <a:pPr algn="l"/>
            <a:endParaRPr lang="en-GB" dirty="0" smtClean="0"/>
          </a:p>
          <a:p>
            <a:pPr algn="l"/>
            <a:endParaRPr lang="en-GB" dirty="0" smtClean="0"/>
          </a:p>
          <a:p>
            <a:pPr algn="l"/>
            <a:r>
              <a:rPr lang="en-GB" dirty="0" smtClean="0">
                <a:solidFill>
                  <a:schemeClr val="bg1"/>
                </a:solidFill>
              </a:rPr>
              <a:t>2.   Which British  national football team did I once manage? </a:t>
            </a:r>
          </a:p>
          <a:p>
            <a:pPr algn="l"/>
            <a:endParaRPr lang="en-GB" dirty="0" smtClean="0"/>
          </a:p>
          <a:p>
            <a:pPr algn="l"/>
            <a:endParaRPr lang="en-GB" dirty="0" smtClean="0"/>
          </a:p>
          <a:p>
            <a:pPr algn="l"/>
            <a:endParaRPr lang="en-GB" dirty="0" smtClean="0"/>
          </a:p>
          <a:p>
            <a:pPr algn="l"/>
            <a:endParaRPr lang="en-GB" dirty="0" smtClean="0"/>
          </a:p>
          <a:p>
            <a:pPr algn="l"/>
            <a:endParaRPr lang="en-GB" dirty="0" smtClean="0"/>
          </a:p>
          <a:p>
            <a:pPr algn="l"/>
            <a:endParaRPr lang="en-GB" dirty="0" smtClean="0"/>
          </a:p>
          <a:p>
            <a:pPr algn="l"/>
            <a:endParaRPr lang="en-GB" dirty="0"/>
          </a:p>
        </p:txBody>
      </p:sp>
      <p:pic>
        <p:nvPicPr>
          <p:cNvPr id="1026" name="Picture 2" descr="C:\Users\Becci\Desktop\115621997_3_ferguso_352052c.jpg"/>
          <p:cNvPicPr>
            <a:picLocks noChangeAspect="1" noChangeArrowheads="1"/>
          </p:cNvPicPr>
          <p:nvPr/>
        </p:nvPicPr>
        <p:blipFill>
          <a:blip r:embed="rId2" cstate="print"/>
          <a:srcRect/>
          <a:stretch>
            <a:fillRect/>
          </a:stretch>
        </p:blipFill>
        <p:spPr bwMode="auto">
          <a:xfrm>
            <a:off x="755576" y="1844824"/>
            <a:ext cx="6552728" cy="338437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cap="all" dirty="0">
                <a:solidFill>
                  <a:srgbClr val="FF0000"/>
                </a:solidFill>
                <a:effectLst>
                  <a:outerShdw blurRad="127000" dist="200000" dir="2700000" algn="tl" rotWithShape="0">
                    <a:srgbClr val="000000">
                      <a:alpha val="30000"/>
                    </a:srgbClr>
                  </a:outerShdw>
                </a:effectLst>
              </a:rPr>
              <a:t>B</a:t>
            </a:r>
            <a:r>
              <a:rPr lang="en-GB" sz="3200" cap="all" dirty="0">
                <a:solidFill>
                  <a:prstClr val="white"/>
                </a:solidFill>
                <a:effectLst>
                  <a:outerShdw blurRad="127000" dist="200000" dir="2700000" algn="tl" rotWithShape="0">
                    <a:srgbClr val="000000">
                      <a:alpha val="30000"/>
                    </a:srgbClr>
                  </a:outerShdw>
                </a:effectLst>
              </a:rPr>
              <a:t>R</a:t>
            </a:r>
            <a:r>
              <a:rPr lang="en-GB" sz="3200" cap="all" dirty="0">
                <a:solidFill>
                  <a:srgbClr val="0070C0"/>
                </a:solidFill>
                <a:effectLst>
                  <a:outerShdw blurRad="127000" dist="200000" dir="2700000" algn="tl" rotWithShape="0">
                    <a:srgbClr val="000000">
                      <a:alpha val="30000"/>
                    </a:srgbClr>
                  </a:outerShdw>
                </a:effectLst>
              </a:rPr>
              <a:t>I</a:t>
            </a:r>
            <a:r>
              <a:rPr lang="en-GB" sz="3200" cap="all" dirty="0">
                <a:solidFill>
                  <a:srgbClr val="FF0000"/>
                </a:solidFill>
                <a:effectLst>
                  <a:outerShdw blurRad="127000" dist="200000" dir="2700000" algn="tl" rotWithShape="0">
                    <a:srgbClr val="000000">
                      <a:alpha val="30000"/>
                    </a:srgbClr>
                  </a:outerShdw>
                </a:effectLst>
              </a:rPr>
              <a:t>T</a:t>
            </a:r>
            <a:r>
              <a:rPr lang="en-GB" sz="3200" cap="all" dirty="0">
                <a:solidFill>
                  <a:prstClr val="white"/>
                </a:solidFill>
                <a:effectLst>
                  <a:outerShdw blurRad="127000" dist="200000" dir="2700000" algn="tl" rotWithShape="0">
                    <a:srgbClr val="000000">
                      <a:alpha val="30000"/>
                    </a:srgbClr>
                  </a:outerShdw>
                </a:effectLst>
              </a:rPr>
              <a:t>I</a:t>
            </a:r>
            <a:r>
              <a:rPr lang="en-GB" sz="3200" cap="all" dirty="0">
                <a:solidFill>
                  <a:srgbClr val="0070C0"/>
                </a:solidFill>
                <a:effectLst>
                  <a:outerShdw blurRad="127000" dist="200000" dir="2700000" algn="tl" rotWithShape="0">
                    <a:srgbClr val="000000">
                      <a:alpha val="30000"/>
                    </a:srgbClr>
                  </a:outerShdw>
                </a:effectLst>
              </a:rPr>
              <a:t>S</a:t>
            </a:r>
            <a:r>
              <a:rPr lang="en-GB" sz="3200" cap="all" dirty="0">
                <a:solidFill>
                  <a:srgbClr val="FF0000"/>
                </a:solidFill>
                <a:effectLst>
                  <a:outerShdw blurRad="127000" dist="200000" dir="2700000" algn="tl" rotWithShape="0">
                    <a:srgbClr val="000000">
                      <a:alpha val="30000"/>
                    </a:srgbClr>
                  </a:outerShdw>
                </a:effectLst>
              </a:rPr>
              <a:t>H</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solidFill>
                  <a:prstClr val="white"/>
                </a:solidFill>
                <a:effectLst>
                  <a:outerShdw blurRad="127000" dist="200000" dir="2700000" algn="tl" rotWithShape="0">
                    <a:srgbClr val="000000">
                      <a:alpha val="30000"/>
                    </a:srgbClr>
                  </a:outerShdw>
                </a:effectLst>
              </a:rPr>
              <a:t>w</a:t>
            </a:r>
            <a:r>
              <a:rPr lang="et-EE" sz="3200" cap="all" dirty="0">
                <a:solidFill>
                  <a:srgbClr val="0070C0"/>
                </a:solidFill>
                <a:effectLst>
                  <a:outerShdw blurRad="127000" dist="200000" dir="2700000" algn="tl" rotWithShape="0">
                    <a:srgbClr val="000000">
                      <a:alpha val="30000"/>
                    </a:srgbClr>
                  </a:outerShdw>
                </a:effectLst>
              </a:rPr>
              <a:t>e</a:t>
            </a:r>
            <a:r>
              <a:rPr lang="et-EE" sz="3200" cap="all" dirty="0">
                <a:solidFill>
                  <a:srgbClr val="FF0000"/>
                </a:solidFill>
                <a:effectLst>
                  <a:outerShdw blurRad="127000" dist="200000" dir="2700000" algn="tl" rotWithShape="0">
                    <a:srgbClr val="000000">
                      <a:alpha val="30000"/>
                    </a:srgbClr>
                  </a:outerShdw>
                </a:effectLst>
              </a:rPr>
              <a:t>e</a:t>
            </a:r>
            <a:r>
              <a:rPr lang="et-EE" sz="3200" cap="all" dirty="0">
                <a:solidFill>
                  <a:prstClr val="white"/>
                </a:solidFill>
                <a:effectLst>
                  <a:outerShdw blurRad="127000" dist="200000" dir="2700000" algn="tl" rotWithShape="0">
                    <a:srgbClr val="000000">
                      <a:alpha val="30000"/>
                    </a:srgbClr>
                  </a:outerShdw>
                </a:effectLst>
              </a:rPr>
              <a:t>k</a:t>
            </a:r>
            <a:r>
              <a:rPr lang="en-GB" sz="3200" cap="all" dirty="0">
                <a:solidFill>
                  <a:prstClr val="white"/>
                </a:solidFill>
                <a:effectLst>
                  <a:outerShdw blurRad="127000" dist="200000" dir="2700000" algn="tl" rotWithShape="0">
                    <a:srgbClr val="000000">
                      <a:alpha val="30000"/>
                    </a:srgbClr>
                  </a:outerShdw>
                </a:effectLst>
              </a:rPr>
              <a:t>2</a:t>
            </a:r>
            <a:r>
              <a:rPr lang="en-GB" sz="3200" cap="all" dirty="0">
                <a:solidFill>
                  <a:srgbClr val="0070C0"/>
                </a:solidFill>
                <a:effectLst>
                  <a:outerShdw blurRad="127000" dist="200000" dir="2700000" algn="tl" rotWithShape="0">
                    <a:srgbClr val="000000">
                      <a:alpha val="30000"/>
                    </a:srgbClr>
                  </a:outerShdw>
                </a:effectLst>
              </a:rPr>
              <a:t>0</a:t>
            </a:r>
            <a:r>
              <a:rPr lang="en-GB" sz="3200" cap="all" dirty="0">
                <a:solidFill>
                  <a:srgbClr val="FF0000"/>
                </a:solidFill>
                <a:effectLst>
                  <a:outerShdw blurRad="127000" dist="200000" dir="2700000" algn="tl" rotWithShape="0">
                    <a:srgbClr val="000000">
                      <a:alpha val="30000"/>
                    </a:srgbClr>
                  </a:outerShdw>
                </a:effectLst>
              </a:rPr>
              <a:t>1</a:t>
            </a:r>
            <a:r>
              <a:rPr lang="en-GB" sz="3200" cap="all" dirty="0">
                <a:solidFill>
                  <a:prstClr val="white"/>
                </a:solidFill>
                <a:effectLst>
                  <a:outerShdw blurRad="127000" dist="200000" dir="2700000" algn="tl" rotWithShape="0">
                    <a:srgbClr val="000000">
                      <a:alpha val="30000"/>
                    </a:srgbClr>
                  </a:outerShdw>
                </a:effectLst>
              </a:rPr>
              <a:t>5</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r>
              <a:rPr lang="et-EE" sz="3200" cap="all" dirty="0">
                <a:solidFill>
                  <a:srgbClr val="FF0000"/>
                </a:solidFill>
                <a:effectLst>
                  <a:outerShdw blurRad="127000" dist="200000" dir="2700000" algn="tl" rotWithShape="0">
                    <a:srgbClr val="000000">
                      <a:alpha val="30000"/>
                    </a:srgbClr>
                  </a:outerShdw>
                </a:effectLst>
              </a:rPr>
              <a:t>F</a:t>
            </a:r>
            <a:r>
              <a:rPr lang="et-EE" sz="3200" cap="all" dirty="0">
                <a:solidFill>
                  <a:srgbClr val="0070C0"/>
                </a:solidFill>
                <a:effectLst>
                  <a:outerShdw blurRad="127000" dist="200000" dir="2700000" algn="tl" rotWithShape="0">
                    <a:srgbClr val="000000">
                      <a:alpha val="30000"/>
                    </a:srgbClr>
                  </a:outerShdw>
                </a:effectLst>
              </a:rPr>
              <a:t>O</a:t>
            </a:r>
            <a:r>
              <a:rPr lang="et-EE" sz="3200" cap="all" dirty="0">
                <a:solidFill>
                  <a:prstClr val="white"/>
                </a:solidFill>
                <a:effectLst>
                  <a:outerShdw blurRad="127000" dist="200000" dir="2700000" algn="tl" rotWithShape="0">
                    <a:srgbClr val="000000">
                      <a:alpha val="30000"/>
                    </a:srgbClr>
                  </a:outerShdw>
                </a:effectLst>
              </a:rPr>
              <a:t>O</a:t>
            </a:r>
            <a:r>
              <a:rPr lang="et-EE" sz="3200" cap="all" dirty="0">
                <a:solidFill>
                  <a:srgbClr val="FF0000"/>
                </a:solidFill>
                <a:effectLst>
                  <a:outerShdw blurRad="127000" dist="200000" dir="2700000" algn="tl" rotWithShape="0">
                    <a:srgbClr val="000000">
                      <a:alpha val="30000"/>
                    </a:srgbClr>
                  </a:outerShdw>
                </a:effectLst>
              </a:rPr>
              <a:t>D</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endParaRPr lang="et-EE" sz="3200" dirty="0"/>
          </a:p>
        </p:txBody>
      </p:sp>
      <p:sp>
        <p:nvSpPr>
          <p:cNvPr id="3" name="Content Placeholder 2"/>
          <p:cNvSpPr>
            <a:spLocks noGrp="1"/>
          </p:cNvSpPr>
          <p:nvPr>
            <p:ph idx="1"/>
          </p:nvPr>
        </p:nvSpPr>
        <p:spPr/>
        <p:txBody>
          <a:bodyPr/>
          <a:lstStyle/>
          <a:p>
            <a:pPr marL="137160" indent="0">
              <a:lnSpc>
                <a:spcPct val="115000"/>
              </a:lnSpc>
              <a:spcAft>
                <a:spcPts val="0"/>
              </a:spcAft>
              <a:buNone/>
            </a:pPr>
            <a:r>
              <a:rPr lang="et-EE" dirty="0" smtClean="0">
                <a:solidFill>
                  <a:schemeClr val="bg1"/>
                </a:solidFill>
                <a:ea typeface="Times New Roman" panose="02020603050405020304" pitchFamily="18" charset="0"/>
                <a:cs typeface="Helvetica" panose="020B0604020202020204" pitchFamily="34" charset="0"/>
              </a:rPr>
              <a:t>3. Which </a:t>
            </a:r>
            <a:r>
              <a:rPr lang="et-EE" dirty="0">
                <a:solidFill>
                  <a:schemeClr val="bg1"/>
                </a:solidFill>
                <a:ea typeface="Times New Roman" panose="02020603050405020304" pitchFamily="18" charset="0"/>
                <a:cs typeface="Helvetica" panose="020B0604020202020204" pitchFamily="34" charset="0"/>
              </a:rPr>
              <a:t>of these dishes is eaten during the summer tennis tournament Wimbledon?</a:t>
            </a:r>
            <a:endParaRPr lang="et-EE" dirty="0">
              <a:solidFill>
                <a:schemeClr val="bg1"/>
              </a:solidFill>
              <a:ea typeface="Calibri" panose="020F0502020204030204" pitchFamily="34" charset="0"/>
              <a:cs typeface="Helvetica" panose="020B0604020202020204" pitchFamily="34" charset="0"/>
            </a:endParaRPr>
          </a:p>
          <a:p>
            <a:pPr marL="137160" indent="0">
              <a:lnSpc>
                <a:spcPct val="115000"/>
              </a:lnSpc>
              <a:spcAft>
                <a:spcPts val="0"/>
              </a:spcAft>
              <a:buNone/>
            </a:pPr>
            <a:r>
              <a:rPr lang="et-EE" dirty="0" smtClean="0">
                <a:solidFill>
                  <a:schemeClr val="bg1"/>
                </a:solidFill>
                <a:ea typeface="Times New Roman" panose="02020603050405020304" pitchFamily="18" charset="0"/>
                <a:cs typeface="Helvetica" panose="020B0604020202020204" pitchFamily="34" charset="0"/>
              </a:rPr>
              <a:t>A.leek </a:t>
            </a:r>
            <a:r>
              <a:rPr lang="et-EE" dirty="0">
                <a:solidFill>
                  <a:schemeClr val="bg1"/>
                </a:solidFill>
                <a:ea typeface="Times New Roman" panose="02020603050405020304" pitchFamily="18" charset="0"/>
                <a:cs typeface="Helvetica" panose="020B0604020202020204" pitchFamily="34" charset="0"/>
              </a:rPr>
              <a:t>and potato soup</a:t>
            </a:r>
            <a:endParaRPr lang="et-EE" dirty="0">
              <a:solidFill>
                <a:schemeClr val="bg1"/>
              </a:solidFill>
              <a:ea typeface="Calibri" panose="020F0502020204030204" pitchFamily="34" charset="0"/>
              <a:cs typeface="Helvetica" panose="020B0604020202020204" pitchFamily="34" charset="0"/>
            </a:endParaRPr>
          </a:p>
          <a:p>
            <a:pPr marL="137160" indent="0">
              <a:lnSpc>
                <a:spcPct val="115000"/>
              </a:lnSpc>
              <a:spcAft>
                <a:spcPts val="0"/>
              </a:spcAft>
              <a:buNone/>
            </a:pPr>
            <a:r>
              <a:rPr lang="et-EE" dirty="0">
                <a:solidFill>
                  <a:schemeClr val="bg1"/>
                </a:solidFill>
                <a:ea typeface="Times New Roman" panose="02020603050405020304" pitchFamily="18" charset="0"/>
                <a:cs typeface="Helvetica" panose="020B0604020202020204" pitchFamily="34" charset="0"/>
              </a:rPr>
              <a:t>B.strawberries and cream</a:t>
            </a:r>
            <a:endParaRPr lang="et-EE" dirty="0">
              <a:solidFill>
                <a:schemeClr val="bg1"/>
              </a:solidFill>
              <a:ea typeface="Calibri" panose="020F0502020204030204" pitchFamily="34" charset="0"/>
              <a:cs typeface="Helvetica" panose="020B0604020202020204" pitchFamily="34" charset="0"/>
            </a:endParaRPr>
          </a:p>
          <a:p>
            <a:pPr marL="137160" indent="0">
              <a:lnSpc>
                <a:spcPct val="115000"/>
              </a:lnSpc>
              <a:spcAft>
                <a:spcPts val="0"/>
              </a:spcAft>
              <a:buNone/>
            </a:pPr>
            <a:r>
              <a:rPr lang="et-EE" dirty="0">
                <a:solidFill>
                  <a:schemeClr val="bg1"/>
                </a:solidFill>
                <a:ea typeface="Times New Roman" panose="02020603050405020304" pitchFamily="18" charset="0"/>
                <a:cs typeface="Helvetica" panose="020B0604020202020204" pitchFamily="34" charset="0"/>
              </a:rPr>
              <a:t>C.choclate ice cream</a:t>
            </a:r>
            <a:endParaRPr lang="et-EE" dirty="0">
              <a:solidFill>
                <a:schemeClr val="bg1"/>
              </a:solidFill>
              <a:ea typeface="Calibri" panose="020F0502020204030204" pitchFamily="34" charset="0"/>
              <a:cs typeface="Helvetica" panose="020B0604020202020204" pitchFamily="34" charset="0"/>
            </a:endParaRPr>
          </a:p>
          <a:p>
            <a:pPr marL="137160" indent="0">
              <a:lnSpc>
                <a:spcPct val="115000"/>
              </a:lnSpc>
              <a:spcAft>
                <a:spcPts val="0"/>
              </a:spcAft>
              <a:buNone/>
            </a:pPr>
            <a:r>
              <a:rPr lang="et-EE" dirty="0">
                <a:solidFill>
                  <a:schemeClr val="bg1"/>
                </a:solidFill>
                <a:ea typeface="Times New Roman" panose="02020603050405020304" pitchFamily="18" charset="0"/>
                <a:cs typeface="Helvetica" panose="020B0604020202020204" pitchFamily="34" charset="0"/>
              </a:rPr>
              <a:t>D.cucumber sandwiches</a:t>
            </a:r>
            <a:endParaRPr lang="et-EE" dirty="0">
              <a:solidFill>
                <a:schemeClr val="bg1"/>
              </a:solidFill>
              <a:ea typeface="Calibri" panose="020F0502020204030204" pitchFamily="34" charset="0"/>
              <a:cs typeface="Helvetica" panose="020B0604020202020204" pitchFamily="34" charset="0"/>
            </a:endParaRPr>
          </a:p>
          <a:p>
            <a:endParaRPr lang="et-EE" dirty="0"/>
          </a:p>
        </p:txBody>
      </p:sp>
    </p:spTree>
    <p:extLst>
      <p:ext uri="{BB962C8B-B14F-4D97-AF65-F5344CB8AC3E}">
        <p14:creationId xmlns:p14="http://schemas.microsoft.com/office/powerpoint/2010/main" val="1368168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lstStyle/>
          <a:p>
            <a:pPr marL="137160" lvl="0" indent="0">
              <a:lnSpc>
                <a:spcPct val="115000"/>
              </a:lnSpc>
              <a:buClr>
                <a:prstClr val="white">
                  <a:shade val="95000"/>
                </a:prstClr>
              </a:buClr>
              <a:buNone/>
            </a:pPr>
            <a:r>
              <a:rPr lang="et-EE" dirty="0">
                <a:solidFill>
                  <a:schemeClr val="bg1"/>
                </a:solidFill>
                <a:ea typeface="Times New Roman" panose="02020603050405020304" pitchFamily="18" charset="0"/>
                <a:cs typeface="Helvetica" panose="020B0604020202020204" pitchFamily="34" charset="0"/>
              </a:rPr>
              <a:t>B.strawberries and cream</a:t>
            </a:r>
            <a:endParaRPr lang="et-EE" dirty="0">
              <a:solidFill>
                <a:schemeClr val="bg1"/>
              </a:solidFill>
              <a:ea typeface="Calibri" panose="020F0502020204030204" pitchFamily="34" charset="0"/>
              <a:cs typeface="Helvetica" panose="020B0604020202020204" pitchFamily="34" charset="0"/>
            </a:endParaRPr>
          </a:p>
          <a:p>
            <a:endParaRPr lang="et-EE" dirty="0">
              <a:solidFill>
                <a:schemeClr val="bg1"/>
              </a:solidFill>
            </a:endParaRPr>
          </a:p>
        </p:txBody>
      </p:sp>
    </p:spTree>
    <p:extLst>
      <p:ext uri="{BB962C8B-B14F-4D97-AF65-F5344CB8AC3E}">
        <p14:creationId xmlns:p14="http://schemas.microsoft.com/office/powerpoint/2010/main" val="1106165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cap="all" dirty="0">
                <a:solidFill>
                  <a:srgbClr val="FF0000"/>
                </a:solidFill>
                <a:effectLst>
                  <a:outerShdw blurRad="127000" dist="200000" dir="2700000" algn="tl" rotWithShape="0">
                    <a:srgbClr val="000000">
                      <a:alpha val="30000"/>
                    </a:srgbClr>
                  </a:outerShdw>
                </a:effectLst>
              </a:rPr>
              <a:t>B</a:t>
            </a:r>
            <a:r>
              <a:rPr lang="en-GB" sz="3200" cap="all" dirty="0">
                <a:solidFill>
                  <a:prstClr val="white"/>
                </a:solidFill>
                <a:effectLst>
                  <a:outerShdw blurRad="127000" dist="200000" dir="2700000" algn="tl" rotWithShape="0">
                    <a:srgbClr val="000000">
                      <a:alpha val="30000"/>
                    </a:srgbClr>
                  </a:outerShdw>
                </a:effectLst>
              </a:rPr>
              <a:t>R</a:t>
            </a:r>
            <a:r>
              <a:rPr lang="en-GB" sz="3200" cap="all" dirty="0">
                <a:solidFill>
                  <a:srgbClr val="0070C0"/>
                </a:solidFill>
                <a:effectLst>
                  <a:outerShdw blurRad="127000" dist="200000" dir="2700000" algn="tl" rotWithShape="0">
                    <a:srgbClr val="000000">
                      <a:alpha val="30000"/>
                    </a:srgbClr>
                  </a:outerShdw>
                </a:effectLst>
              </a:rPr>
              <a:t>I</a:t>
            </a:r>
            <a:r>
              <a:rPr lang="en-GB" sz="3200" cap="all" dirty="0">
                <a:solidFill>
                  <a:srgbClr val="FF0000"/>
                </a:solidFill>
                <a:effectLst>
                  <a:outerShdw blurRad="127000" dist="200000" dir="2700000" algn="tl" rotWithShape="0">
                    <a:srgbClr val="000000">
                      <a:alpha val="30000"/>
                    </a:srgbClr>
                  </a:outerShdw>
                </a:effectLst>
              </a:rPr>
              <a:t>T</a:t>
            </a:r>
            <a:r>
              <a:rPr lang="en-GB" sz="3200" cap="all" dirty="0">
                <a:solidFill>
                  <a:prstClr val="white"/>
                </a:solidFill>
                <a:effectLst>
                  <a:outerShdw blurRad="127000" dist="200000" dir="2700000" algn="tl" rotWithShape="0">
                    <a:srgbClr val="000000">
                      <a:alpha val="30000"/>
                    </a:srgbClr>
                  </a:outerShdw>
                </a:effectLst>
              </a:rPr>
              <a:t>I</a:t>
            </a:r>
            <a:r>
              <a:rPr lang="en-GB" sz="3200" cap="all" dirty="0">
                <a:solidFill>
                  <a:srgbClr val="0070C0"/>
                </a:solidFill>
                <a:effectLst>
                  <a:outerShdw blurRad="127000" dist="200000" dir="2700000" algn="tl" rotWithShape="0">
                    <a:srgbClr val="000000">
                      <a:alpha val="30000"/>
                    </a:srgbClr>
                  </a:outerShdw>
                </a:effectLst>
              </a:rPr>
              <a:t>S</a:t>
            </a:r>
            <a:r>
              <a:rPr lang="en-GB" sz="3200" cap="all" dirty="0">
                <a:solidFill>
                  <a:srgbClr val="FF0000"/>
                </a:solidFill>
                <a:effectLst>
                  <a:outerShdw blurRad="127000" dist="200000" dir="2700000" algn="tl" rotWithShape="0">
                    <a:srgbClr val="000000">
                      <a:alpha val="30000"/>
                    </a:srgbClr>
                  </a:outerShdw>
                </a:effectLst>
              </a:rPr>
              <a:t>H</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solidFill>
                  <a:prstClr val="white"/>
                </a:solidFill>
                <a:effectLst>
                  <a:outerShdw blurRad="127000" dist="200000" dir="2700000" algn="tl" rotWithShape="0">
                    <a:srgbClr val="000000">
                      <a:alpha val="30000"/>
                    </a:srgbClr>
                  </a:outerShdw>
                </a:effectLst>
              </a:rPr>
              <a:t>w</a:t>
            </a:r>
            <a:r>
              <a:rPr lang="et-EE" sz="3200" cap="all" dirty="0">
                <a:solidFill>
                  <a:srgbClr val="0070C0"/>
                </a:solidFill>
                <a:effectLst>
                  <a:outerShdw blurRad="127000" dist="200000" dir="2700000" algn="tl" rotWithShape="0">
                    <a:srgbClr val="000000">
                      <a:alpha val="30000"/>
                    </a:srgbClr>
                  </a:outerShdw>
                </a:effectLst>
              </a:rPr>
              <a:t>e</a:t>
            </a:r>
            <a:r>
              <a:rPr lang="et-EE" sz="3200" cap="all" dirty="0">
                <a:solidFill>
                  <a:srgbClr val="FF0000"/>
                </a:solidFill>
                <a:effectLst>
                  <a:outerShdw blurRad="127000" dist="200000" dir="2700000" algn="tl" rotWithShape="0">
                    <a:srgbClr val="000000">
                      <a:alpha val="30000"/>
                    </a:srgbClr>
                  </a:outerShdw>
                </a:effectLst>
              </a:rPr>
              <a:t>e</a:t>
            </a:r>
            <a:r>
              <a:rPr lang="et-EE" sz="3200" cap="all" dirty="0">
                <a:solidFill>
                  <a:prstClr val="white"/>
                </a:solidFill>
                <a:effectLst>
                  <a:outerShdw blurRad="127000" dist="200000" dir="2700000" algn="tl" rotWithShape="0">
                    <a:srgbClr val="000000">
                      <a:alpha val="30000"/>
                    </a:srgbClr>
                  </a:outerShdw>
                </a:effectLst>
              </a:rPr>
              <a:t>k</a:t>
            </a:r>
            <a:r>
              <a:rPr lang="en-GB" sz="3200" cap="all" dirty="0">
                <a:solidFill>
                  <a:prstClr val="white"/>
                </a:solidFill>
                <a:effectLst>
                  <a:outerShdw blurRad="127000" dist="200000" dir="2700000" algn="tl" rotWithShape="0">
                    <a:srgbClr val="000000">
                      <a:alpha val="30000"/>
                    </a:srgbClr>
                  </a:outerShdw>
                </a:effectLst>
              </a:rPr>
              <a:t>2</a:t>
            </a:r>
            <a:r>
              <a:rPr lang="en-GB" sz="3200" cap="all" dirty="0">
                <a:solidFill>
                  <a:srgbClr val="0070C0"/>
                </a:solidFill>
                <a:effectLst>
                  <a:outerShdw blurRad="127000" dist="200000" dir="2700000" algn="tl" rotWithShape="0">
                    <a:srgbClr val="000000">
                      <a:alpha val="30000"/>
                    </a:srgbClr>
                  </a:outerShdw>
                </a:effectLst>
              </a:rPr>
              <a:t>0</a:t>
            </a:r>
            <a:r>
              <a:rPr lang="en-GB" sz="3200" cap="all" dirty="0">
                <a:solidFill>
                  <a:srgbClr val="FF0000"/>
                </a:solidFill>
                <a:effectLst>
                  <a:outerShdw blurRad="127000" dist="200000" dir="2700000" algn="tl" rotWithShape="0">
                    <a:srgbClr val="000000">
                      <a:alpha val="30000"/>
                    </a:srgbClr>
                  </a:outerShdw>
                </a:effectLst>
              </a:rPr>
              <a:t>1</a:t>
            </a:r>
            <a:r>
              <a:rPr lang="en-GB" sz="3200" cap="all" dirty="0">
                <a:solidFill>
                  <a:prstClr val="white"/>
                </a:solidFill>
                <a:effectLst>
                  <a:outerShdw blurRad="127000" dist="200000" dir="2700000" algn="tl" rotWithShape="0">
                    <a:srgbClr val="000000">
                      <a:alpha val="30000"/>
                    </a:srgbClr>
                  </a:outerShdw>
                </a:effectLst>
              </a:rPr>
              <a:t>5</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r>
              <a:rPr lang="et-EE" sz="3200" cap="all" dirty="0">
                <a:solidFill>
                  <a:srgbClr val="FF0000"/>
                </a:solidFill>
                <a:effectLst>
                  <a:outerShdw blurRad="127000" dist="200000" dir="2700000" algn="tl" rotWithShape="0">
                    <a:srgbClr val="000000">
                      <a:alpha val="30000"/>
                    </a:srgbClr>
                  </a:outerShdw>
                </a:effectLst>
              </a:rPr>
              <a:t>F</a:t>
            </a:r>
            <a:r>
              <a:rPr lang="et-EE" sz="3200" cap="all" dirty="0">
                <a:solidFill>
                  <a:srgbClr val="0070C0"/>
                </a:solidFill>
                <a:effectLst>
                  <a:outerShdw blurRad="127000" dist="200000" dir="2700000" algn="tl" rotWithShape="0">
                    <a:srgbClr val="000000">
                      <a:alpha val="30000"/>
                    </a:srgbClr>
                  </a:outerShdw>
                </a:effectLst>
              </a:rPr>
              <a:t>O</a:t>
            </a:r>
            <a:r>
              <a:rPr lang="et-EE" sz="3200" cap="all" dirty="0">
                <a:solidFill>
                  <a:prstClr val="white"/>
                </a:solidFill>
                <a:effectLst>
                  <a:outerShdw blurRad="127000" dist="200000" dir="2700000" algn="tl" rotWithShape="0">
                    <a:srgbClr val="000000">
                      <a:alpha val="30000"/>
                    </a:srgbClr>
                  </a:outerShdw>
                </a:effectLst>
              </a:rPr>
              <a:t>O</a:t>
            </a:r>
            <a:r>
              <a:rPr lang="et-EE" sz="3200" cap="all" dirty="0">
                <a:solidFill>
                  <a:srgbClr val="FF0000"/>
                </a:solidFill>
                <a:effectLst>
                  <a:outerShdw blurRad="127000" dist="200000" dir="2700000" algn="tl" rotWithShape="0">
                    <a:srgbClr val="000000">
                      <a:alpha val="30000"/>
                    </a:srgbClr>
                  </a:outerShdw>
                </a:effectLst>
              </a:rPr>
              <a:t>D</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endParaRPr lang="et-EE" sz="3200" dirty="0"/>
          </a:p>
        </p:txBody>
      </p:sp>
      <p:sp>
        <p:nvSpPr>
          <p:cNvPr id="3" name="Content Placeholder 2"/>
          <p:cNvSpPr>
            <a:spLocks noGrp="1"/>
          </p:cNvSpPr>
          <p:nvPr>
            <p:ph idx="1"/>
          </p:nvPr>
        </p:nvSpPr>
        <p:spPr/>
        <p:txBody>
          <a:bodyPr/>
          <a:lstStyle/>
          <a:p>
            <a:pPr marL="137160" indent="0">
              <a:lnSpc>
                <a:spcPct val="115000"/>
              </a:lnSpc>
              <a:spcAft>
                <a:spcPts val="150"/>
              </a:spcAft>
              <a:buNone/>
            </a:pPr>
            <a:r>
              <a:rPr lang="et-EE" dirty="0" smtClean="0">
                <a:solidFill>
                  <a:schemeClr val="bg1"/>
                </a:solidFill>
                <a:ea typeface="Times New Roman" panose="02020603050405020304" pitchFamily="18" charset="0"/>
                <a:cs typeface="Helvetica" panose="020B0604020202020204" pitchFamily="34" charset="0"/>
              </a:rPr>
              <a:t>4.The </a:t>
            </a:r>
            <a:r>
              <a:rPr lang="et-EE" dirty="0">
                <a:solidFill>
                  <a:schemeClr val="bg1"/>
                </a:solidFill>
                <a:ea typeface="Times New Roman" panose="02020603050405020304" pitchFamily="18" charset="0"/>
                <a:cs typeface="Helvetica" panose="020B0604020202020204" pitchFamily="34" charset="0"/>
              </a:rPr>
              <a:t>first fish and chip shop opened in London in </a:t>
            </a:r>
            <a:r>
              <a:rPr lang="et-EE" dirty="0" smtClean="0">
                <a:solidFill>
                  <a:schemeClr val="bg1"/>
                </a:solidFill>
                <a:ea typeface="Times New Roman" panose="02020603050405020304" pitchFamily="18" charset="0"/>
                <a:cs typeface="Helvetica" panose="020B0604020202020204" pitchFamily="34" charset="0"/>
              </a:rPr>
              <a:t>... ?</a:t>
            </a:r>
          </a:p>
          <a:p>
            <a:pPr marL="137160" indent="0">
              <a:lnSpc>
                <a:spcPct val="115000"/>
              </a:lnSpc>
              <a:spcAft>
                <a:spcPts val="150"/>
              </a:spcAft>
              <a:buNone/>
            </a:pPr>
            <a:r>
              <a:rPr lang="et-EE" b="1" dirty="0" smtClean="0">
                <a:solidFill>
                  <a:schemeClr val="bg1"/>
                </a:solidFill>
                <a:ea typeface="Times New Roman" panose="02020603050405020304" pitchFamily="18" charset="0"/>
                <a:cs typeface="Helvetica" panose="020B0604020202020204" pitchFamily="34" charset="0"/>
              </a:rPr>
              <a:t>A.  </a:t>
            </a:r>
            <a:r>
              <a:rPr lang="et-EE" dirty="0" smtClean="0">
                <a:solidFill>
                  <a:schemeClr val="bg1"/>
                </a:solidFill>
                <a:ea typeface="Times New Roman" panose="02020603050405020304" pitchFamily="18" charset="0"/>
                <a:cs typeface="Helvetica" panose="020B0604020202020204" pitchFamily="34" charset="0"/>
              </a:rPr>
              <a:t>1650</a:t>
            </a:r>
            <a:endParaRPr lang="et-EE" dirty="0" smtClean="0">
              <a:solidFill>
                <a:schemeClr val="bg1"/>
              </a:solidFill>
              <a:ea typeface="Calibri" panose="020F0502020204030204" pitchFamily="34" charset="0"/>
              <a:cs typeface="Helvetica" panose="020B0604020202020204" pitchFamily="34" charset="0"/>
            </a:endParaRPr>
          </a:p>
          <a:p>
            <a:pPr marL="137160" indent="0">
              <a:lnSpc>
                <a:spcPct val="115000"/>
              </a:lnSpc>
              <a:spcAft>
                <a:spcPts val="150"/>
              </a:spcAft>
              <a:buNone/>
            </a:pPr>
            <a:r>
              <a:rPr lang="et-EE" b="1" dirty="0" smtClean="0">
                <a:solidFill>
                  <a:schemeClr val="bg1"/>
                </a:solidFill>
                <a:ea typeface="Times New Roman" panose="02020603050405020304" pitchFamily="18" charset="0"/>
                <a:cs typeface="Helvetica" panose="020B0604020202020204" pitchFamily="34" charset="0"/>
              </a:rPr>
              <a:t>B.</a:t>
            </a:r>
            <a:r>
              <a:rPr lang="et-EE" dirty="0" smtClean="0">
                <a:solidFill>
                  <a:schemeClr val="bg1"/>
                </a:solidFill>
                <a:ea typeface="Times New Roman" panose="02020603050405020304" pitchFamily="18" charset="0"/>
                <a:cs typeface="Helvetica" panose="020B0604020202020204" pitchFamily="34" charset="0"/>
              </a:rPr>
              <a:t> 1770</a:t>
            </a:r>
          </a:p>
          <a:p>
            <a:pPr marL="137160" indent="0">
              <a:lnSpc>
                <a:spcPct val="115000"/>
              </a:lnSpc>
              <a:spcAft>
                <a:spcPts val="150"/>
              </a:spcAft>
              <a:buNone/>
            </a:pPr>
            <a:r>
              <a:rPr lang="et-EE" b="1" dirty="0" smtClean="0">
                <a:solidFill>
                  <a:schemeClr val="bg1"/>
                </a:solidFill>
                <a:ea typeface="Times New Roman" panose="02020603050405020304" pitchFamily="18" charset="0"/>
                <a:cs typeface="Helvetica" panose="020B0604020202020204" pitchFamily="34" charset="0"/>
              </a:rPr>
              <a:t>C. </a:t>
            </a:r>
            <a:r>
              <a:rPr lang="et-EE" dirty="0" smtClean="0">
                <a:solidFill>
                  <a:schemeClr val="bg1"/>
                </a:solidFill>
                <a:ea typeface="Times New Roman" panose="02020603050405020304" pitchFamily="18" charset="0"/>
                <a:cs typeface="Helvetica" panose="020B0604020202020204" pitchFamily="34" charset="0"/>
              </a:rPr>
              <a:t>1800</a:t>
            </a:r>
            <a:endParaRPr lang="et-EE" dirty="0">
              <a:solidFill>
                <a:schemeClr val="bg1"/>
              </a:solidFill>
              <a:ea typeface="Calibri" panose="020F0502020204030204" pitchFamily="34" charset="0"/>
              <a:cs typeface="Helvetica" panose="020B0604020202020204" pitchFamily="34" charset="0"/>
            </a:endParaRPr>
          </a:p>
          <a:p>
            <a:pPr marL="137160" indent="0">
              <a:lnSpc>
                <a:spcPct val="115000"/>
              </a:lnSpc>
              <a:spcAft>
                <a:spcPts val="150"/>
              </a:spcAft>
              <a:buNone/>
            </a:pPr>
            <a:r>
              <a:rPr lang="et-EE" b="1" dirty="0" smtClean="0">
                <a:solidFill>
                  <a:schemeClr val="bg1"/>
                </a:solidFill>
                <a:ea typeface="Times New Roman" panose="02020603050405020304" pitchFamily="18" charset="0"/>
                <a:cs typeface="Helvetica" panose="020B0604020202020204" pitchFamily="34" charset="0"/>
              </a:rPr>
              <a:t>D. </a:t>
            </a:r>
            <a:r>
              <a:rPr lang="et-EE" dirty="0" smtClean="0">
                <a:solidFill>
                  <a:schemeClr val="bg1"/>
                </a:solidFill>
                <a:ea typeface="Times New Roman" panose="02020603050405020304" pitchFamily="18" charset="0"/>
                <a:cs typeface="Helvetica" panose="020B0604020202020204" pitchFamily="34" charset="0"/>
              </a:rPr>
              <a:t>1860</a:t>
            </a:r>
            <a:endParaRPr lang="et-EE" dirty="0">
              <a:solidFill>
                <a:schemeClr val="bg1"/>
              </a:solidFill>
              <a:ea typeface="Calibri" panose="020F0502020204030204" pitchFamily="34" charset="0"/>
              <a:cs typeface="Helvetica" panose="020B0604020202020204" pitchFamily="34" charset="0"/>
            </a:endParaRPr>
          </a:p>
          <a:p>
            <a:pPr marL="137160" indent="0">
              <a:lnSpc>
                <a:spcPct val="115000"/>
              </a:lnSpc>
              <a:spcAft>
                <a:spcPts val="150"/>
              </a:spcAft>
              <a:buNone/>
            </a:pPr>
            <a:endParaRPr lang="et-EE"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987824" y="3068960"/>
            <a:ext cx="5866667" cy="3152381"/>
          </a:xfrm>
          <a:prstGeom prst="rect">
            <a:avLst/>
          </a:prstGeom>
        </p:spPr>
      </p:pic>
    </p:spTree>
    <p:extLst>
      <p:ext uri="{BB962C8B-B14F-4D97-AF65-F5344CB8AC3E}">
        <p14:creationId xmlns:p14="http://schemas.microsoft.com/office/powerpoint/2010/main" val="1615813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lstStyle/>
          <a:p>
            <a:pPr marL="137160" indent="0">
              <a:buNone/>
            </a:pPr>
            <a:r>
              <a:rPr lang="et-EE" b="1" dirty="0">
                <a:solidFill>
                  <a:schemeClr val="bg1"/>
                </a:solidFill>
                <a:ea typeface="Times New Roman" panose="02020603050405020304" pitchFamily="18" charset="0"/>
                <a:cs typeface="Helvetica" panose="020B0604020202020204" pitchFamily="34" charset="0"/>
              </a:rPr>
              <a:t>E. </a:t>
            </a:r>
            <a:r>
              <a:rPr lang="et-EE" dirty="0">
                <a:solidFill>
                  <a:schemeClr val="bg1"/>
                </a:solidFill>
                <a:ea typeface="Times New Roman" panose="02020603050405020304" pitchFamily="18" charset="0"/>
                <a:cs typeface="Helvetica" panose="020B0604020202020204" pitchFamily="34" charset="0"/>
              </a:rPr>
              <a:t>1860</a:t>
            </a:r>
            <a:endParaRPr lang="et-EE" dirty="0">
              <a:solidFill>
                <a:schemeClr val="bg1"/>
              </a:solidFill>
              <a:ea typeface="Calibri" panose="020F0502020204030204" pitchFamily="34" charset="0"/>
              <a:cs typeface="Helvetica" panose="020B0604020202020204" pitchFamily="34" charset="0"/>
            </a:endParaRPr>
          </a:p>
          <a:p>
            <a:pPr marL="137160" indent="0">
              <a:buNone/>
            </a:pPr>
            <a:endParaRPr lang="et-EE" dirty="0"/>
          </a:p>
        </p:txBody>
      </p:sp>
    </p:spTree>
    <p:extLst>
      <p:ext uri="{BB962C8B-B14F-4D97-AF65-F5344CB8AC3E}">
        <p14:creationId xmlns:p14="http://schemas.microsoft.com/office/powerpoint/2010/main" val="1760812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cap="all" dirty="0">
                <a:solidFill>
                  <a:srgbClr val="FF0000"/>
                </a:solidFill>
                <a:effectLst>
                  <a:outerShdw blurRad="127000" dist="200000" dir="2700000" algn="tl" rotWithShape="0">
                    <a:srgbClr val="000000">
                      <a:alpha val="30000"/>
                    </a:srgbClr>
                  </a:outerShdw>
                </a:effectLst>
              </a:rPr>
              <a:t>B</a:t>
            </a:r>
            <a:r>
              <a:rPr lang="en-GB" sz="3200" cap="all" dirty="0">
                <a:solidFill>
                  <a:prstClr val="white"/>
                </a:solidFill>
                <a:effectLst>
                  <a:outerShdw blurRad="127000" dist="200000" dir="2700000" algn="tl" rotWithShape="0">
                    <a:srgbClr val="000000">
                      <a:alpha val="30000"/>
                    </a:srgbClr>
                  </a:outerShdw>
                </a:effectLst>
              </a:rPr>
              <a:t>R</a:t>
            </a:r>
            <a:r>
              <a:rPr lang="en-GB" sz="3200" cap="all" dirty="0">
                <a:solidFill>
                  <a:srgbClr val="0070C0"/>
                </a:solidFill>
                <a:effectLst>
                  <a:outerShdw blurRad="127000" dist="200000" dir="2700000" algn="tl" rotWithShape="0">
                    <a:srgbClr val="000000">
                      <a:alpha val="30000"/>
                    </a:srgbClr>
                  </a:outerShdw>
                </a:effectLst>
              </a:rPr>
              <a:t>I</a:t>
            </a:r>
            <a:r>
              <a:rPr lang="en-GB" sz="3200" cap="all" dirty="0">
                <a:solidFill>
                  <a:srgbClr val="FF0000"/>
                </a:solidFill>
                <a:effectLst>
                  <a:outerShdw blurRad="127000" dist="200000" dir="2700000" algn="tl" rotWithShape="0">
                    <a:srgbClr val="000000">
                      <a:alpha val="30000"/>
                    </a:srgbClr>
                  </a:outerShdw>
                </a:effectLst>
              </a:rPr>
              <a:t>T</a:t>
            </a:r>
            <a:r>
              <a:rPr lang="en-GB" sz="3200" cap="all" dirty="0">
                <a:solidFill>
                  <a:prstClr val="white"/>
                </a:solidFill>
                <a:effectLst>
                  <a:outerShdw blurRad="127000" dist="200000" dir="2700000" algn="tl" rotWithShape="0">
                    <a:srgbClr val="000000">
                      <a:alpha val="30000"/>
                    </a:srgbClr>
                  </a:outerShdw>
                </a:effectLst>
              </a:rPr>
              <a:t>I</a:t>
            </a:r>
            <a:r>
              <a:rPr lang="en-GB" sz="3200" cap="all" dirty="0">
                <a:solidFill>
                  <a:srgbClr val="0070C0"/>
                </a:solidFill>
                <a:effectLst>
                  <a:outerShdw blurRad="127000" dist="200000" dir="2700000" algn="tl" rotWithShape="0">
                    <a:srgbClr val="000000">
                      <a:alpha val="30000"/>
                    </a:srgbClr>
                  </a:outerShdw>
                </a:effectLst>
              </a:rPr>
              <a:t>S</a:t>
            </a:r>
            <a:r>
              <a:rPr lang="en-GB" sz="3200" cap="all" dirty="0">
                <a:solidFill>
                  <a:srgbClr val="FF0000"/>
                </a:solidFill>
                <a:effectLst>
                  <a:outerShdw blurRad="127000" dist="200000" dir="2700000" algn="tl" rotWithShape="0">
                    <a:srgbClr val="000000">
                      <a:alpha val="30000"/>
                    </a:srgbClr>
                  </a:outerShdw>
                </a:effectLst>
              </a:rPr>
              <a:t>H</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solidFill>
                  <a:prstClr val="white"/>
                </a:solidFill>
                <a:effectLst>
                  <a:outerShdw blurRad="127000" dist="200000" dir="2700000" algn="tl" rotWithShape="0">
                    <a:srgbClr val="000000">
                      <a:alpha val="30000"/>
                    </a:srgbClr>
                  </a:outerShdw>
                </a:effectLst>
              </a:rPr>
              <a:t>w</a:t>
            </a:r>
            <a:r>
              <a:rPr lang="et-EE" sz="3200" cap="all" dirty="0">
                <a:solidFill>
                  <a:srgbClr val="0070C0"/>
                </a:solidFill>
                <a:effectLst>
                  <a:outerShdw blurRad="127000" dist="200000" dir="2700000" algn="tl" rotWithShape="0">
                    <a:srgbClr val="000000">
                      <a:alpha val="30000"/>
                    </a:srgbClr>
                  </a:outerShdw>
                </a:effectLst>
              </a:rPr>
              <a:t>e</a:t>
            </a:r>
            <a:r>
              <a:rPr lang="et-EE" sz="3200" cap="all" dirty="0">
                <a:solidFill>
                  <a:srgbClr val="FF0000"/>
                </a:solidFill>
                <a:effectLst>
                  <a:outerShdw blurRad="127000" dist="200000" dir="2700000" algn="tl" rotWithShape="0">
                    <a:srgbClr val="000000">
                      <a:alpha val="30000"/>
                    </a:srgbClr>
                  </a:outerShdw>
                </a:effectLst>
              </a:rPr>
              <a:t>e</a:t>
            </a:r>
            <a:r>
              <a:rPr lang="et-EE" sz="3200" cap="all" dirty="0">
                <a:solidFill>
                  <a:prstClr val="white"/>
                </a:solidFill>
                <a:effectLst>
                  <a:outerShdw blurRad="127000" dist="200000" dir="2700000" algn="tl" rotWithShape="0">
                    <a:srgbClr val="000000">
                      <a:alpha val="30000"/>
                    </a:srgbClr>
                  </a:outerShdw>
                </a:effectLst>
              </a:rPr>
              <a:t>k</a:t>
            </a:r>
            <a:r>
              <a:rPr lang="en-GB" sz="3200" cap="all" dirty="0">
                <a:solidFill>
                  <a:prstClr val="white"/>
                </a:solidFill>
                <a:effectLst>
                  <a:outerShdw blurRad="127000" dist="200000" dir="2700000" algn="tl" rotWithShape="0">
                    <a:srgbClr val="000000">
                      <a:alpha val="30000"/>
                    </a:srgbClr>
                  </a:outerShdw>
                </a:effectLst>
              </a:rPr>
              <a:t>2</a:t>
            </a:r>
            <a:r>
              <a:rPr lang="en-GB" sz="3200" cap="all" dirty="0">
                <a:solidFill>
                  <a:srgbClr val="0070C0"/>
                </a:solidFill>
                <a:effectLst>
                  <a:outerShdw blurRad="127000" dist="200000" dir="2700000" algn="tl" rotWithShape="0">
                    <a:srgbClr val="000000">
                      <a:alpha val="30000"/>
                    </a:srgbClr>
                  </a:outerShdw>
                </a:effectLst>
              </a:rPr>
              <a:t>0</a:t>
            </a:r>
            <a:r>
              <a:rPr lang="en-GB" sz="3200" cap="all" dirty="0">
                <a:solidFill>
                  <a:srgbClr val="FF0000"/>
                </a:solidFill>
                <a:effectLst>
                  <a:outerShdw blurRad="127000" dist="200000" dir="2700000" algn="tl" rotWithShape="0">
                    <a:srgbClr val="000000">
                      <a:alpha val="30000"/>
                    </a:srgbClr>
                  </a:outerShdw>
                </a:effectLst>
              </a:rPr>
              <a:t>1</a:t>
            </a:r>
            <a:r>
              <a:rPr lang="en-GB" sz="3200" cap="all" dirty="0">
                <a:solidFill>
                  <a:prstClr val="white"/>
                </a:solidFill>
                <a:effectLst>
                  <a:outerShdw blurRad="127000" dist="200000" dir="2700000" algn="tl" rotWithShape="0">
                    <a:srgbClr val="000000">
                      <a:alpha val="30000"/>
                    </a:srgbClr>
                  </a:outerShdw>
                </a:effectLst>
              </a:rPr>
              <a:t>5</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r>
              <a:rPr lang="et-EE" sz="3200" cap="all" dirty="0">
                <a:solidFill>
                  <a:srgbClr val="FF0000"/>
                </a:solidFill>
                <a:effectLst>
                  <a:outerShdw blurRad="127000" dist="200000" dir="2700000" algn="tl" rotWithShape="0">
                    <a:srgbClr val="000000">
                      <a:alpha val="30000"/>
                    </a:srgbClr>
                  </a:outerShdw>
                </a:effectLst>
              </a:rPr>
              <a:t>F</a:t>
            </a:r>
            <a:r>
              <a:rPr lang="et-EE" sz="3200" cap="all" dirty="0">
                <a:solidFill>
                  <a:srgbClr val="0070C0"/>
                </a:solidFill>
                <a:effectLst>
                  <a:outerShdw blurRad="127000" dist="200000" dir="2700000" algn="tl" rotWithShape="0">
                    <a:srgbClr val="000000">
                      <a:alpha val="30000"/>
                    </a:srgbClr>
                  </a:outerShdw>
                </a:effectLst>
              </a:rPr>
              <a:t>O</a:t>
            </a:r>
            <a:r>
              <a:rPr lang="et-EE" sz="3200" cap="all" dirty="0">
                <a:solidFill>
                  <a:prstClr val="white"/>
                </a:solidFill>
                <a:effectLst>
                  <a:outerShdw blurRad="127000" dist="200000" dir="2700000" algn="tl" rotWithShape="0">
                    <a:srgbClr val="000000">
                      <a:alpha val="30000"/>
                    </a:srgbClr>
                  </a:outerShdw>
                </a:effectLst>
              </a:rPr>
              <a:t>O</a:t>
            </a:r>
            <a:r>
              <a:rPr lang="et-EE" sz="3200" cap="all" dirty="0">
                <a:solidFill>
                  <a:srgbClr val="FF0000"/>
                </a:solidFill>
                <a:effectLst>
                  <a:outerShdw blurRad="127000" dist="200000" dir="2700000" algn="tl" rotWithShape="0">
                    <a:srgbClr val="000000">
                      <a:alpha val="30000"/>
                    </a:srgbClr>
                  </a:outerShdw>
                </a:effectLst>
              </a:rPr>
              <a:t>D</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endParaRPr lang="et-EE" sz="3200" dirty="0"/>
          </a:p>
        </p:txBody>
      </p:sp>
      <p:sp>
        <p:nvSpPr>
          <p:cNvPr id="3" name="Content Placeholder 2"/>
          <p:cNvSpPr>
            <a:spLocks noGrp="1"/>
          </p:cNvSpPr>
          <p:nvPr>
            <p:ph idx="1"/>
          </p:nvPr>
        </p:nvSpPr>
        <p:spPr/>
        <p:txBody>
          <a:bodyPr/>
          <a:lstStyle/>
          <a:p>
            <a:pPr marL="137160" indent="0">
              <a:buNone/>
            </a:pPr>
            <a:r>
              <a:rPr lang="et-EE" dirty="0" smtClean="0">
                <a:solidFill>
                  <a:schemeClr val="bg1"/>
                </a:solidFill>
                <a:cs typeface="Helvetica" panose="020B0604020202020204" pitchFamily="34" charset="0"/>
              </a:rPr>
              <a:t>5. </a:t>
            </a:r>
            <a:r>
              <a:rPr lang="et-EE" dirty="0">
                <a:solidFill>
                  <a:schemeClr val="bg1"/>
                </a:solidFill>
                <a:ea typeface="Times New Roman" panose="02020603050405020304" pitchFamily="18" charset="0"/>
                <a:cs typeface="Helvetica" panose="020B0604020202020204" pitchFamily="34" charset="0"/>
              </a:rPr>
              <a:t>The most common type of cheese in the UK is </a:t>
            </a:r>
            <a:r>
              <a:rPr lang="et-EE" dirty="0" smtClean="0">
                <a:solidFill>
                  <a:schemeClr val="bg1"/>
                </a:solidFill>
                <a:ea typeface="Times New Roman" panose="02020603050405020304" pitchFamily="18" charset="0"/>
                <a:cs typeface="Helvetica" panose="020B0604020202020204" pitchFamily="34" charset="0"/>
              </a:rPr>
              <a:t>..............?</a:t>
            </a:r>
            <a:endParaRPr lang="et-EE" dirty="0">
              <a:solidFill>
                <a:schemeClr val="bg1"/>
              </a:solidFill>
              <a:cs typeface="Helvetica" panose="020B0604020202020204" pitchFamily="34" charset="0"/>
            </a:endParaRPr>
          </a:p>
        </p:txBody>
      </p:sp>
    </p:spTree>
    <p:extLst>
      <p:ext uri="{BB962C8B-B14F-4D97-AF65-F5344CB8AC3E}">
        <p14:creationId xmlns:p14="http://schemas.microsoft.com/office/powerpoint/2010/main" val="2744599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lstStyle/>
          <a:p>
            <a:pPr marL="137160" indent="0">
              <a:buNone/>
            </a:pPr>
            <a:r>
              <a:rPr lang="et-EE" dirty="0" smtClean="0">
                <a:solidFill>
                  <a:schemeClr val="bg1"/>
                </a:solidFill>
              </a:rPr>
              <a:t>CHEDDAR</a:t>
            </a:r>
            <a:endParaRPr lang="et-EE" dirty="0">
              <a:solidFill>
                <a:schemeClr val="bg1"/>
              </a:solidFill>
            </a:endParaRPr>
          </a:p>
        </p:txBody>
      </p:sp>
      <p:pic>
        <p:nvPicPr>
          <p:cNvPr id="4" name="Picture 3"/>
          <p:cNvPicPr>
            <a:picLocks noChangeAspect="1"/>
          </p:cNvPicPr>
          <p:nvPr/>
        </p:nvPicPr>
        <p:blipFill>
          <a:blip r:embed="rId2"/>
          <a:stretch>
            <a:fillRect/>
          </a:stretch>
        </p:blipFill>
        <p:spPr>
          <a:xfrm>
            <a:off x="2339752" y="2362200"/>
            <a:ext cx="3299048" cy="3299048"/>
          </a:xfrm>
          <a:prstGeom prst="rect">
            <a:avLst/>
          </a:prstGeom>
        </p:spPr>
      </p:pic>
    </p:spTree>
    <p:extLst>
      <p:ext uri="{BB962C8B-B14F-4D97-AF65-F5344CB8AC3E}">
        <p14:creationId xmlns:p14="http://schemas.microsoft.com/office/powerpoint/2010/main" val="3509852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cap="all" dirty="0">
                <a:solidFill>
                  <a:srgbClr val="FF0000"/>
                </a:solidFill>
                <a:effectLst>
                  <a:outerShdw blurRad="127000" dist="200000" dir="2700000" algn="tl" rotWithShape="0">
                    <a:srgbClr val="000000">
                      <a:alpha val="30000"/>
                    </a:srgbClr>
                  </a:outerShdw>
                </a:effectLst>
              </a:rPr>
              <a:t>B</a:t>
            </a:r>
            <a:r>
              <a:rPr lang="en-GB" sz="3200" cap="all" dirty="0">
                <a:solidFill>
                  <a:prstClr val="white"/>
                </a:solidFill>
                <a:effectLst>
                  <a:outerShdw blurRad="127000" dist="200000" dir="2700000" algn="tl" rotWithShape="0">
                    <a:srgbClr val="000000">
                      <a:alpha val="30000"/>
                    </a:srgbClr>
                  </a:outerShdw>
                </a:effectLst>
              </a:rPr>
              <a:t>R</a:t>
            </a:r>
            <a:r>
              <a:rPr lang="en-GB" sz="3200" cap="all" dirty="0">
                <a:solidFill>
                  <a:srgbClr val="0070C0"/>
                </a:solidFill>
                <a:effectLst>
                  <a:outerShdw blurRad="127000" dist="200000" dir="2700000" algn="tl" rotWithShape="0">
                    <a:srgbClr val="000000">
                      <a:alpha val="30000"/>
                    </a:srgbClr>
                  </a:outerShdw>
                </a:effectLst>
              </a:rPr>
              <a:t>I</a:t>
            </a:r>
            <a:r>
              <a:rPr lang="en-GB" sz="3200" cap="all" dirty="0">
                <a:solidFill>
                  <a:srgbClr val="FF0000"/>
                </a:solidFill>
                <a:effectLst>
                  <a:outerShdw blurRad="127000" dist="200000" dir="2700000" algn="tl" rotWithShape="0">
                    <a:srgbClr val="000000">
                      <a:alpha val="30000"/>
                    </a:srgbClr>
                  </a:outerShdw>
                </a:effectLst>
              </a:rPr>
              <a:t>T</a:t>
            </a:r>
            <a:r>
              <a:rPr lang="en-GB" sz="3200" cap="all" dirty="0">
                <a:solidFill>
                  <a:prstClr val="white"/>
                </a:solidFill>
                <a:effectLst>
                  <a:outerShdw blurRad="127000" dist="200000" dir="2700000" algn="tl" rotWithShape="0">
                    <a:srgbClr val="000000">
                      <a:alpha val="30000"/>
                    </a:srgbClr>
                  </a:outerShdw>
                </a:effectLst>
              </a:rPr>
              <a:t>I</a:t>
            </a:r>
            <a:r>
              <a:rPr lang="en-GB" sz="3200" cap="all" dirty="0">
                <a:solidFill>
                  <a:srgbClr val="0070C0"/>
                </a:solidFill>
                <a:effectLst>
                  <a:outerShdw blurRad="127000" dist="200000" dir="2700000" algn="tl" rotWithShape="0">
                    <a:srgbClr val="000000">
                      <a:alpha val="30000"/>
                    </a:srgbClr>
                  </a:outerShdw>
                </a:effectLst>
              </a:rPr>
              <a:t>S</a:t>
            </a:r>
            <a:r>
              <a:rPr lang="en-GB" sz="3200" cap="all" dirty="0">
                <a:solidFill>
                  <a:srgbClr val="FF0000"/>
                </a:solidFill>
                <a:effectLst>
                  <a:outerShdw blurRad="127000" dist="200000" dir="2700000" algn="tl" rotWithShape="0">
                    <a:srgbClr val="000000">
                      <a:alpha val="30000"/>
                    </a:srgbClr>
                  </a:outerShdw>
                </a:effectLst>
              </a:rPr>
              <a:t>H</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solidFill>
                  <a:prstClr val="white"/>
                </a:solidFill>
                <a:effectLst>
                  <a:outerShdw blurRad="127000" dist="200000" dir="2700000" algn="tl" rotWithShape="0">
                    <a:srgbClr val="000000">
                      <a:alpha val="30000"/>
                    </a:srgbClr>
                  </a:outerShdw>
                </a:effectLst>
              </a:rPr>
              <a:t>w</a:t>
            </a:r>
            <a:r>
              <a:rPr lang="et-EE" sz="3200" cap="all" dirty="0">
                <a:solidFill>
                  <a:srgbClr val="0070C0"/>
                </a:solidFill>
                <a:effectLst>
                  <a:outerShdw blurRad="127000" dist="200000" dir="2700000" algn="tl" rotWithShape="0">
                    <a:srgbClr val="000000">
                      <a:alpha val="30000"/>
                    </a:srgbClr>
                  </a:outerShdw>
                </a:effectLst>
              </a:rPr>
              <a:t>e</a:t>
            </a:r>
            <a:r>
              <a:rPr lang="et-EE" sz="3200" cap="all" dirty="0">
                <a:solidFill>
                  <a:srgbClr val="FF0000"/>
                </a:solidFill>
                <a:effectLst>
                  <a:outerShdw blurRad="127000" dist="200000" dir="2700000" algn="tl" rotWithShape="0">
                    <a:srgbClr val="000000">
                      <a:alpha val="30000"/>
                    </a:srgbClr>
                  </a:outerShdw>
                </a:effectLst>
              </a:rPr>
              <a:t>e</a:t>
            </a:r>
            <a:r>
              <a:rPr lang="et-EE" sz="3200" cap="all" dirty="0">
                <a:solidFill>
                  <a:prstClr val="white"/>
                </a:solidFill>
                <a:effectLst>
                  <a:outerShdw blurRad="127000" dist="200000" dir="2700000" algn="tl" rotWithShape="0">
                    <a:srgbClr val="000000">
                      <a:alpha val="30000"/>
                    </a:srgbClr>
                  </a:outerShdw>
                </a:effectLst>
              </a:rPr>
              <a:t>k</a:t>
            </a:r>
            <a:r>
              <a:rPr lang="en-GB" sz="3200" cap="all" dirty="0">
                <a:solidFill>
                  <a:prstClr val="white"/>
                </a:solidFill>
                <a:effectLst>
                  <a:outerShdw blurRad="127000" dist="200000" dir="2700000" algn="tl" rotWithShape="0">
                    <a:srgbClr val="000000">
                      <a:alpha val="30000"/>
                    </a:srgbClr>
                  </a:outerShdw>
                </a:effectLst>
              </a:rPr>
              <a:t>2</a:t>
            </a:r>
            <a:r>
              <a:rPr lang="en-GB" sz="3200" cap="all" dirty="0">
                <a:solidFill>
                  <a:srgbClr val="0070C0"/>
                </a:solidFill>
                <a:effectLst>
                  <a:outerShdw blurRad="127000" dist="200000" dir="2700000" algn="tl" rotWithShape="0">
                    <a:srgbClr val="000000">
                      <a:alpha val="30000"/>
                    </a:srgbClr>
                  </a:outerShdw>
                </a:effectLst>
              </a:rPr>
              <a:t>0</a:t>
            </a:r>
            <a:r>
              <a:rPr lang="en-GB" sz="3200" cap="all" dirty="0">
                <a:solidFill>
                  <a:srgbClr val="FF0000"/>
                </a:solidFill>
                <a:effectLst>
                  <a:outerShdw blurRad="127000" dist="200000" dir="2700000" algn="tl" rotWithShape="0">
                    <a:srgbClr val="000000">
                      <a:alpha val="30000"/>
                    </a:srgbClr>
                  </a:outerShdw>
                </a:effectLst>
              </a:rPr>
              <a:t>1</a:t>
            </a:r>
            <a:r>
              <a:rPr lang="en-GB" sz="3200" cap="all" dirty="0">
                <a:solidFill>
                  <a:prstClr val="white"/>
                </a:solidFill>
                <a:effectLst>
                  <a:outerShdw blurRad="127000" dist="200000" dir="2700000" algn="tl" rotWithShape="0">
                    <a:srgbClr val="000000">
                      <a:alpha val="30000"/>
                    </a:srgbClr>
                  </a:outerShdw>
                </a:effectLst>
              </a:rPr>
              <a:t>5</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r>
              <a:rPr lang="et-EE" sz="3200" cap="all" dirty="0">
                <a:solidFill>
                  <a:srgbClr val="FF0000"/>
                </a:solidFill>
                <a:effectLst>
                  <a:outerShdw blurRad="127000" dist="200000" dir="2700000" algn="tl" rotWithShape="0">
                    <a:srgbClr val="000000">
                      <a:alpha val="30000"/>
                    </a:srgbClr>
                  </a:outerShdw>
                </a:effectLst>
              </a:rPr>
              <a:t>F</a:t>
            </a:r>
            <a:r>
              <a:rPr lang="et-EE" sz="3200" cap="all" dirty="0">
                <a:solidFill>
                  <a:srgbClr val="0070C0"/>
                </a:solidFill>
                <a:effectLst>
                  <a:outerShdw blurRad="127000" dist="200000" dir="2700000" algn="tl" rotWithShape="0">
                    <a:srgbClr val="000000">
                      <a:alpha val="30000"/>
                    </a:srgbClr>
                  </a:outerShdw>
                </a:effectLst>
              </a:rPr>
              <a:t>O</a:t>
            </a:r>
            <a:r>
              <a:rPr lang="et-EE" sz="3200" cap="all" dirty="0">
                <a:solidFill>
                  <a:prstClr val="white"/>
                </a:solidFill>
                <a:effectLst>
                  <a:outerShdw blurRad="127000" dist="200000" dir="2700000" algn="tl" rotWithShape="0">
                    <a:srgbClr val="000000">
                      <a:alpha val="30000"/>
                    </a:srgbClr>
                  </a:outerShdw>
                </a:effectLst>
              </a:rPr>
              <a:t>O</a:t>
            </a:r>
            <a:r>
              <a:rPr lang="et-EE" sz="3200" cap="all" dirty="0">
                <a:solidFill>
                  <a:srgbClr val="FF0000"/>
                </a:solidFill>
                <a:effectLst>
                  <a:outerShdw blurRad="127000" dist="200000" dir="2700000" algn="tl" rotWithShape="0">
                    <a:srgbClr val="000000">
                      <a:alpha val="30000"/>
                    </a:srgbClr>
                  </a:outerShdw>
                </a:effectLst>
              </a:rPr>
              <a:t>D</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endParaRPr lang="et-EE" sz="3200" dirty="0"/>
          </a:p>
        </p:txBody>
      </p:sp>
      <p:sp>
        <p:nvSpPr>
          <p:cNvPr id="3" name="Content Placeholder 2"/>
          <p:cNvSpPr>
            <a:spLocks noGrp="1"/>
          </p:cNvSpPr>
          <p:nvPr>
            <p:ph idx="1"/>
          </p:nvPr>
        </p:nvSpPr>
        <p:spPr/>
        <p:txBody>
          <a:bodyPr>
            <a:normAutofit/>
          </a:bodyPr>
          <a:lstStyle/>
          <a:p>
            <a:pPr marL="137160" indent="0" fontAlgn="base">
              <a:lnSpc>
                <a:spcPct val="115000"/>
              </a:lnSpc>
              <a:spcAft>
                <a:spcPts val="1000"/>
              </a:spcAft>
              <a:buNone/>
            </a:pPr>
            <a:r>
              <a:rPr lang="et-EE" dirty="0" smtClean="0">
                <a:solidFill>
                  <a:schemeClr val="bg1"/>
                </a:solidFill>
                <a:ea typeface="Times New Roman" panose="02020603050405020304" pitchFamily="18" charset="0"/>
                <a:cs typeface="Helvetica" panose="020B0604020202020204" pitchFamily="34" charset="0"/>
              </a:rPr>
              <a:t>6. What </a:t>
            </a:r>
            <a:r>
              <a:rPr lang="et-EE" dirty="0">
                <a:solidFill>
                  <a:schemeClr val="bg1"/>
                </a:solidFill>
                <a:ea typeface="Times New Roman" panose="02020603050405020304" pitchFamily="18" charset="0"/>
                <a:cs typeface="Helvetica" panose="020B0604020202020204" pitchFamily="34" charset="0"/>
              </a:rPr>
              <a:t>does a traditional English Breakfast consist of</a:t>
            </a:r>
            <a:r>
              <a:rPr lang="et-EE" dirty="0" smtClean="0">
                <a:solidFill>
                  <a:schemeClr val="bg1"/>
                </a:solidFill>
                <a:ea typeface="Times New Roman" panose="02020603050405020304" pitchFamily="18" charset="0"/>
                <a:cs typeface="Helvetica" panose="020B0604020202020204" pitchFamily="34" charset="0"/>
              </a:rPr>
              <a:t>?</a:t>
            </a:r>
          </a:p>
          <a:p>
            <a:pPr marL="137160" lvl="0" indent="0" fontAlgn="base">
              <a:buNone/>
            </a:pPr>
            <a:r>
              <a:rPr lang="et-EE" dirty="0" smtClean="0">
                <a:solidFill>
                  <a:schemeClr val="bg1"/>
                </a:solidFill>
                <a:cs typeface="Helvetica" panose="020B0604020202020204" pitchFamily="34" charset="0"/>
              </a:rPr>
              <a:t>A.Sausage</a:t>
            </a:r>
            <a:r>
              <a:rPr lang="et-EE" dirty="0">
                <a:solidFill>
                  <a:schemeClr val="bg1"/>
                </a:solidFill>
                <a:cs typeface="Helvetica" panose="020B0604020202020204" pitchFamily="34" charset="0"/>
              </a:rPr>
              <a:t>, bacon, egg, beans, mushrooms, toast with a pot of </a:t>
            </a:r>
            <a:r>
              <a:rPr lang="et-EE" dirty="0" smtClean="0">
                <a:solidFill>
                  <a:schemeClr val="bg1"/>
                </a:solidFill>
                <a:cs typeface="Helvetica" panose="020B0604020202020204" pitchFamily="34" charset="0"/>
              </a:rPr>
              <a:t>tea</a:t>
            </a:r>
          </a:p>
          <a:p>
            <a:pPr marL="137160" lvl="0" indent="0" fontAlgn="base">
              <a:buNone/>
            </a:pPr>
            <a:r>
              <a:rPr lang="et-EE" dirty="0" smtClean="0">
                <a:solidFill>
                  <a:schemeClr val="bg1"/>
                </a:solidFill>
                <a:cs typeface="Helvetica" panose="020B0604020202020204" pitchFamily="34" charset="0"/>
              </a:rPr>
              <a:t>B. </a:t>
            </a:r>
            <a:r>
              <a:rPr lang="et-EE" dirty="0">
                <a:solidFill>
                  <a:schemeClr val="bg1"/>
                </a:solidFill>
                <a:cs typeface="Helvetica" panose="020B0604020202020204" pitchFamily="34" charset="0"/>
              </a:rPr>
              <a:t> Sausage, bacon, egg, beans, hash browns, tomato, mushrooms, toast with a pot of </a:t>
            </a:r>
            <a:r>
              <a:rPr lang="et-EE" dirty="0" smtClean="0">
                <a:solidFill>
                  <a:schemeClr val="bg1"/>
                </a:solidFill>
                <a:cs typeface="Helvetica" panose="020B0604020202020204" pitchFamily="34" charset="0"/>
              </a:rPr>
              <a:t>tea</a:t>
            </a:r>
          </a:p>
          <a:p>
            <a:pPr marL="137160" lvl="0" indent="0" fontAlgn="base">
              <a:buNone/>
            </a:pPr>
            <a:r>
              <a:rPr lang="et-EE" dirty="0" smtClean="0">
                <a:solidFill>
                  <a:schemeClr val="bg1"/>
                </a:solidFill>
                <a:cs typeface="Helvetica" panose="020B0604020202020204" pitchFamily="34" charset="0"/>
              </a:rPr>
              <a:t>C.</a:t>
            </a:r>
            <a:r>
              <a:rPr lang="et-EE" dirty="0">
                <a:solidFill>
                  <a:schemeClr val="bg1"/>
                </a:solidFill>
                <a:cs typeface="Helvetica" panose="020B0604020202020204" pitchFamily="34" charset="0"/>
              </a:rPr>
              <a:t> Sausage, bacon, egg, beans, tomato, mushrooms, fried bread, black pudding with a pot of tea</a:t>
            </a:r>
          </a:p>
          <a:p>
            <a:pPr marL="137160" indent="0">
              <a:buNone/>
            </a:pPr>
            <a:endParaRPr lang="et-EE" dirty="0"/>
          </a:p>
        </p:txBody>
      </p:sp>
    </p:spTree>
    <p:extLst>
      <p:ext uri="{BB962C8B-B14F-4D97-AF65-F5344CB8AC3E}">
        <p14:creationId xmlns:p14="http://schemas.microsoft.com/office/powerpoint/2010/main" val="1204802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lstStyle/>
          <a:p>
            <a:pPr marL="137160" lvl="0" indent="0">
              <a:buNone/>
            </a:pPr>
            <a:r>
              <a:rPr lang="et-EE" dirty="0">
                <a:solidFill>
                  <a:schemeClr val="bg1"/>
                </a:solidFill>
                <a:cs typeface="Helvetica" panose="020B0604020202020204" pitchFamily="34" charset="0"/>
              </a:rPr>
              <a:t>C. Sausage, bacon, egg, beans, tomato, mushrooms, fried bread, black pudding with a pot of </a:t>
            </a:r>
            <a:r>
              <a:rPr lang="et-EE" dirty="0" smtClean="0">
                <a:solidFill>
                  <a:schemeClr val="bg1"/>
                </a:solidFill>
                <a:cs typeface="Helvetica" panose="020B0604020202020204" pitchFamily="34" charset="0"/>
              </a:rPr>
              <a:t>tea.</a:t>
            </a:r>
          </a:p>
          <a:p>
            <a:pPr marL="137160" lvl="0" indent="0">
              <a:buNone/>
            </a:pPr>
            <a:endParaRPr lang="et-EE" dirty="0">
              <a:solidFill>
                <a:schemeClr val="bg1"/>
              </a:solidFill>
              <a:cs typeface="Helvetica" panose="020B0604020202020204" pitchFamily="34" charset="0"/>
            </a:endParaRPr>
          </a:p>
          <a:p>
            <a:pPr marL="137160" indent="0">
              <a:buNone/>
            </a:pPr>
            <a:endParaRPr lang="et-EE" dirty="0"/>
          </a:p>
        </p:txBody>
      </p:sp>
      <p:pic>
        <p:nvPicPr>
          <p:cNvPr id="4" name="Picture 3"/>
          <p:cNvPicPr>
            <a:picLocks noChangeAspect="1"/>
          </p:cNvPicPr>
          <p:nvPr/>
        </p:nvPicPr>
        <p:blipFill>
          <a:blip r:embed="rId2"/>
          <a:stretch>
            <a:fillRect/>
          </a:stretch>
        </p:blipFill>
        <p:spPr>
          <a:xfrm>
            <a:off x="3779912" y="3314063"/>
            <a:ext cx="3960440" cy="2974810"/>
          </a:xfrm>
          <a:prstGeom prst="rect">
            <a:avLst/>
          </a:prstGeom>
        </p:spPr>
      </p:pic>
    </p:spTree>
    <p:extLst>
      <p:ext uri="{BB962C8B-B14F-4D97-AF65-F5344CB8AC3E}">
        <p14:creationId xmlns:p14="http://schemas.microsoft.com/office/powerpoint/2010/main" val="1431182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cap="all" dirty="0">
                <a:solidFill>
                  <a:srgbClr val="FF0000"/>
                </a:solidFill>
                <a:effectLst>
                  <a:outerShdw blurRad="127000" dist="200000" dir="2700000" algn="tl" rotWithShape="0">
                    <a:srgbClr val="000000">
                      <a:alpha val="30000"/>
                    </a:srgbClr>
                  </a:outerShdw>
                </a:effectLst>
              </a:rPr>
              <a:t>B</a:t>
            </a:r>
            <a:r>
              <a:rPr lang="en-GB" sz="3200" cap="all" dirty="0">
                <a:solidFill>
                  <a:prstClr val="white"/>
                </a:solidFill>
                <a:effectLst>
                  <a:outerShdw blurRad="127000" dist="200000" dir="2700000" algn="tl" rotWithShape="0">
                    <a:srgbClr val="000000">
                      <a:alpha val="30000"/>
                    </a:srgbClr>
                  </a:outerShdw>
                </a:effectLst>
              </a:rPr>
              <a:t>R</a:t>
            </a:r>
            <a:r>
              <a:rPr lang="en-GB" sz="3200" cap="all" dirty="0">
                <a:solidFill>
                  <a:srgbClr val="0070C0"/>
                </a:solidFill>
                <a:effectLst>
                  <a:outerShdw blurRad="127000" dist="200000" dir="2700000" algn="tl" rotWithShape="0">
                    <a:srgbClr val="000000">
                      <a:alpha val="30000"/>
                    </a:srgbClr>
                  </a:outerShdw>
                </a:effectLst>
              </a:rPr>
              <a:t>I</a:t>
            </a:r>
            <a:r>
              <a:rPr lang="en-GB" sz="3200" cap="all" dirty="0">
                <a:solidFill>
                  <a:srgbClr val="FF0000"/>
                </a:solidFill>
                <a:effectLst>
                  <a:outerShdw blurRad="127000" dist="200000" dir="2700000" algn="tl" rotWithShape="0">
                    <a:srgbClr val="000000">
                      <a:alpha val="30000"/>
                    </a:srgbClr>
                  </a:outerShdw>
                </a:effectLst>
              </a:rPr>
              <a:t>T</a:t>
            </a:r>
            <a:r>
              <a:rPr lang="en-GB" sz="3200" cap="all" dirty="0">
                <a:solidFill>
                  <a:prstClr val="white"/>
                </a:solidFill>
                <a:effectLst>
                  <a:outerShdw blurRad="127000" dist="200000" dir="2700000" algn="tl" rotWithShape="0">
                    <a:srgbClr val="000000">
                      <a:alpha val="30000"/>
                    </a:srgbClr>
                  </a:outerShdw>
                </a:effectLst>
              </a:rPr>
              <a:t>I</a:t>
            </a:r>
            <a:r>
              <a:rPr lang="en-GB" sz="3200" cap="all" dirty="0">
                <a:solidFill>
                  <a:srgbClr val="0070C0"/>
                </a:solidFill>
                <a:effectLst>
                  <a:outerShdw blurRad="127000" dist="200000" dir="2700000" algn="tl" rotWithShape="0">
                    <a:srgbClr val="000000">
                      <a:alpha val="30000"/>
                    </a:srgbClr>
                  </a:outerShdw>
                </a:effectLst>
              </a:rPr>
              <a:t>S</a:t>
            </a:r>
            <a:r>
              <a:rPr lang="en-GB" sz="3200" cap="all" dirty="0">
                <a:solidFill>
                  <a:srgbClr val="FF0000"/>
                </a:solidFill>
                <a:effectLst>
                  <a:outerShdw blurRad="127000" dist="200000" dir="2700000" algn="tl" rotWithShape="0">
                    <a:srgbClr val="000000">
                      <a:alpha val="30000"/>
                    </a:srgbClr>
                  </a:outerShdw>
                </a:effectLst>
              </a:rPr>
              <a:t>H</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solidFill>
                  <a:prstClr val="white"/>
                </a:solidFill>
                <a:effectLst>
                  <a:outerShdw blurRad="127000" dist="200000" dir="2700000" algn="tl" rotWithShape="0">
                    <a:srgbClr val="000000">
                      <a:alpha val="30000"/>
                    </a:srgbClr>
                  </a:outerShdw>
                </a:effectLst>
              </a:rPr>
              <a:t>w</a:t>
            </a:r>
            <a:r>
              <a:rPr lang="et-EE" sz="3200" cap="all" dirty="0">
                <a:solidFill>
                  <a:srgbClr val="0070C0"/>
                </a:solidFill>
                <a:effectLst>
                  <a:outerShdw blurRad="127000" dist="200000" dir="2700000" algn="tl" rotWithShape="0">
                    <a:srgbClr val="000000">
                      <a:alpha val="30000"/>
                    </a:srgbClr>
                  </a:outerShdw>
                </a:effectLst>
              </a:rPr>
              <a:t>e</a:t>
            </a:r>
            <a:r>
              <a:rPr lang="et-EE" sz="3200" cap="all" dirty="0">
                <a:solidFill>
                  <a:srgbClr val="FF0000"/>
                </a:solidFill>
                <a:effectLst>
                  <a:outerShdw blurRad="127000" dist="200000" dir="2700000" algn="tl" rotWithShape="0">
                    <a:srgbClr val="000000">
                      <a:alpha val="30000"/>
                    </a:srgbClr>
                  </a:outerShdw>
                </a:effectLst>
              </a:rPr>
              <a:t>e</a:t>
            </a:r>
            <a:r>
              <a:rPr lang="et-EE" sz="3200" cap="all" dirty="0">
                <a:solidFill>
                  <a:prstClr val="white"/>
                </a:solidFill>
                <a:effectLst>
                  <a:outerShdw blurRad="127000" dist="200000" dir="2700000" algn="tl" rotWithShape="0">
                    <a:srgbClr val="000000">
                      <a:alpha val="30000"/>
                    </a:srgbClr>
                  </a:outerShdw>
                </a:effectLst>
              </a:rPr>
              <a:t>k</a:t>
            </a:r>
            <a:r>
              <a:rPr lang="en-GB" sz="3200" cap="all" dirty="0">
                <a:solidFill>
                  <a:prstClr val="white"/>
                </a:solidFill>
                <a:effectLst>
                  <a:outerShdw blurRad="127000" dist="200000" dir="2700000" algn="tl" rotWithShape="0">
                    <a:srgbClr val="000000">
                      <a:alpha val="30000"/>
                    </a:srgbClr>
                  </a:outerShdw>
                </a:effectLst>
              </a:rPr>
              <a:t>2</a:t>
            </a:r>
            <a:r>
              <a:rPr lang="en-GB" sz="3200" cap="all" dirty="0">
                <a:solidFill>
                  <a:srgbClr val="0070C0"/>
                </a:solidFill>
                <a:effectLst>
                  <a:outerShdw blurRad="127000" dist="200000" dir="2700000" algn="tl" rotWithShape="0">
                    <a:srgbClr val="000000">
                      <a:alpha val="30000"/>
                    </a:srgbClr>
                  </a:outerShdw>
                </a:effectLst>
              </a:rPr>
              <a:t>0</a:t>
            </a:r>
            <a:r>
              <a:rPr lang="en-GB" sz="3200" cap="all" dirty="0">
                <a:solidFill>
                  <a:srgbClr val="FF0000"/>
                </a:solidFill>
                <a:effectLst>
                  <a:outerShdw blurRad="127000" dist="200000" dir="2700000" algn="tl" rotWithShape="0">
                    <a:srgbClr val="000000">
                      <a:alpha val="30000"/>
                    </a:srgbClr>
                  </a:outerShdw>
                </a:effectLst>
              </a:rPr>
              <a:t>1</a:t>
            </a:r>
            <a:r>
              <a:rPr lang="en-GB" sz="3200" cap="all" dirty="0">
                <a:solidFill>
                  <a:prstClr val="white"/>
                </a:solidFill>
                <a:effectLst>
                  <a:outerShdw blurRad="127000" dist="200000" dir="2700000" algn="tl" rotWithShape="0">
                    <a:srgbClr val="000000">
                      <a:alpha val="30000"/>
                    </a:srgbClr>
                  </a:outerShdw>
                </a:effectLst>
              </a:rPr>
              <a:t>5</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r>
              <a:rPr lang="et-EE" sz="3200" cap="all" dirty="0">
                <a:solidFill>
                  <a:srgbClr val="FF0000"/>
                </a:solidFill>
                <a:effectLst>
                  <a:outerShdw blurRad="127000" dist="200000" dir="2700000" algn="tl" rotWithShape="0">
                    <a:srgbClr val="000000">
                      <a:alpha val="30000"/>
                    </a:srgbClr>
                  </a:outerShdw>
                </a:effectLst>
              </a:rPr>
              <a:t>F</a:t>
            </a:r>
            <a:r>
              <a:rPr lang="et-EE" sz="3200" cap="all" dirty="0">
                <a:solidFill>
                  <a:srgbClr val="0070C0"/>
                </a:solidFill>
                <a:effectLst>
                  <a:outerShdw blurRad="127000" dist="200000" dir="2700000" algn="tl" rotWithShape="0">
                    <a:srgbClr val="000000">
                      <a:alpha val="30000"/>
                    </a:srgbClr>
                  </a:outerShdw>
                </a:effectLst>
              </a:rPr>
              <a:t>O</a:t>
            </a:r>
            <a:r>
              <a:rPr lang="et-EE" sz="3200" cap="all" dirty="0">
                <a:solidFill>
                  <a:prstClr val="white"/>
                </a:solidFill>
                <a:effectLst>
                  <a:outerShdw blurRad="127000" dist="200000" dir="2700000" algn="tl" rotWithShape="0">
                    <a:srgbClr val="000000">
                      <a:alpha val="30000"/>
                    </a:srgbClr>
                  </a:outerShdw>
                </a:effectLst>
              </a:rPr>
              <a:t>O</a:t>
            </a:r>
            <a:r>
              <a:rPr lang="et-EE" sz="3200" cap="all" dirty="0">
                <a:solidFill>
                  <a:srgbClr val="FF0000"/>
                </a:solidFill>
                <a:effectLst>
                  <a:outerShdw blurRad="127000" dist="200000" dir="2700000" algn="tl" rotWithShape="0">
                    <a:srgbClr val="000000">
                      <a:alpha val="30000"/>
                    </a:srgbClr>
                  </a:outerShdw>
                </a:effectLst>
              </a:rPr>
              <a:t>D</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endParaRPr lang="et-EE" sz="3200" dirty="0"/>
          </a:p>
        </p:txBody>
      </p:sp>
      <p:sp>
        <p:nvSpPr>
          <p:cNvPr id="3" name="Content Placeholder 2"/>
          <p:cNvSpPr>
            <a:spLocks noGrp="1"/>
          </p:cNvSpPr>
          <p:nvPr>
            <p:ph idx="1"/>
          </p:nvPr>
        </p:nvSpPr>
        <p:spPr/>
        <p:txBody>
          <a:bodyPr/>
          <a:lstStyle/>
          <a:p>
            <a:pPr marL="137160" indent="0">
              <a:lnSpc>
                <a:spcPct val="115000"/>
              </a:lnSpc>
              <a:spcAft>
                <a:spcPts val="0"/>
              </a:spcAft>
              <a:buNone/>
            </a:pPr>
            <a:r>
              <a:rPr lang="et-EE" dirty="0" smtClean="0">
                <a:solidFill>
                  <a:schemeClr val="bg1"/>
                </a:solidFill>
                <a:cs typeface="Helvetica" panose="020B0604020202020204" pitchFamily="34" charset="0"/>
              </a:rPr>
              <a:t>7. </a:t>
            </a:r>
            <a:r>
              <a:rPr lang="et-EE" dirty="0">
                <a:solidFill>
                  <a:schemeClr val="bg1"/>
                </a:solidFill>
                <a:ea typeface="Times New Roman" panose="02020603050405020304" pitchFamily="18" charset="0"/>
                <a:cs typeface="Helvetica" panose="020B0604020202020204" pitchFamily="34" charset="0"/>
              </a:rPr>
              <a:t>Which of these is the name of a Britsh cake</a:t>
            </a:r>
            <a:r>
              <a:rPr lang="et-EE" dirty="0" smtClean="0">
                <a:solidFill>
                  <a:schemeClr val="bg1"/>
                </a:solidFill>
                <a:ea typeface="Times New Roman" panose="02020603050405020304" pitchFamily="18" charset="0"/>
                <a:cs typeface="Helvetica" panose="020B0604020202020204" pitchFamily="34" charset="0"/>
              </a:rPr>
              <a:t>?</a:t>
            </a:r>
          </a:p>
          <a:p>
            <a:pPr marL="137160" indent="0">
              <a:lnSpc>
                <a:spcPct val="115000"/>
              </a:lnSpc>
              <a:spcAft>
                <a:spcPts val="0"/>
              </a:spcAft>
              <a:buNone/>
            </a:pPr>
            <a:endParaRPr lang="et-EE" dirty="0">
              <a:solidFill>
                <a:schemeClr val="bg1"/>
              </a:solidFill>
              <a:ea typeface="Calibri" panose="020F0502020204030204" pitchFamily="34" charset="0"/>
              <a:cs typeface="Helvetica" panose="020B0604020202020204" pitchFamily="34" charset="0"/>
            </a:endParaRPr>
          </a:p>
          <a:p>
            <a:pPr marL="137160" indent="0">
              <a:lnSpc>
                <a:spcPct val="115000"/>
              </a:lnSpc>
              <a:spcAft>
                <a:spcPts val="0"/>
              </a:spcAft>
              <a:buNone/>
            </a:pPr>
            <a:r>
              <a:rPr lang="et-EE" dirty="0">
                <a:solidFill>
                  <a:schemeClr val="bg1"/>
                </a:solidFill>
                <a:ea typeface="Times New Roman" panose="02020603050405020304" pitchFamily="18" charset="0"/>
                <a:cs typeface="Helvetica" panose="020B0604020202020204" pitchFamily="34" charset="0"/>
              </a:rPr>
              <a:t>A.Plankin</a:t>
            </a:r>
            <a:endParaRPr lang="et-EE" dirty="0">
              <a:solidFill>
                <a:schemeClr val="bg1"/>
              </a:solidFill>
              <a:ea typeface="Calibri" panose="020F0502020204030204" pitchFamily="34" charset="0"/>
              <a:cs typeface="Helvetica" panose="020B0604020202020204" pitchFamily="34" charset="0"/>
            </a:endParaRPr>
          </a:p>
          <a:p>
            <a:pPr marL="137160" indent="0">
              <a:lnSpc>
                <a:spcPct val="115000"/>
              </a:lnSpc>
              <a:spcAft>
                <a:spcPts val="0"/>
              </a:spcAft>
              <a:buNone/>
            </a:pPr>
            <a:r>
              <a:rPr lang="et-EE" dirty="0">
                <a:solidFill>
                  <a:schemeClr val="bg1"/>
                </a:solidFill>
                <a:ea typeface="Times New Roman" panose="02020603050405020304" pitchFamily="18" charset="0"/>
                <a:cs typeface="Helvetica" panose="020B0604020202020204" pitchFamily="34" charset="0"/>
              </a:rPr>
              <a:t>B.Panik</a:t>
            </a:r>
            <a:endParaRPr lang="et-EE" dirty="0">
              <a:solidFill>
                <a:schemeClr val="bg1"/>
              </a:solidFill>
              <a:ea typeface="Calibri" panose="020F0502020204030204" pitchFamily="34" charset="0"/>
              <a:cs typeface="Helvetica" panose="020B0604020202020204" pitchFamily="34" charset="0"/>
            </a:endParaRPr>
          </a:p>
          <a:p>
            <a:pPr marL="137160" indent="0">
              <a:lnSpc>
                <a:spcPct val="115000"/>
              </a:lnSpc>
              <a:spcAft>
                <a:spcPts val="0"/>
              </a:spcAft>
              <a:buNone/>
            </a:pPr>
            <a:r>
              <a:rPr lang="et-EE" dirty="0">
                <a:solidFill>
                  <a:schemeClr val="bg1"/>
                </a:solidFill>
                <a:ea typeface="Times New Roman" panose="02020603050405020304" pitchFamily="18" charset="0"/>
                <a:cs typeface="Helvetica" panose="020B0604020202020204" pitchFamily="34" charset="0"/>
              </a:rPr>
              <a:t>C.Parkin</a:t>
            </a:r>
            <a:endParaRPr lang="et-EE" dirty="0">
              <a:solidFill>
                <a:schemeClr val="bg1"/>
              </a:solidFill>
              <a:ea typeface="Calibri" panose="020F0502020204030204" pitchFamily="34" charset="0"/>
              <a:cs typeface="Helvetica" panose="020B0604020202020204" pitchFamily="34" charset="0"/>
            </a:endParaRPr>
          </a:p>
          <a:p>
            <a:pPr marL="137160" indent="0">
              <a:lnSpc>
                <a:spcPct val="115000"/>
              </a:lnSpc>
              <a:spcAft>
                <a:spcPts val="0"/>
              </a:spcAft>
              <a:buNone/>
            </a:pPr>
            <a:r>
              <a:rPr lang="et-EE" dirty="0">
                <a:solidFill>
                  <a:schemeClr val="bg1"/>
                </a:solidFill>
                <a:ea typeface="Times New Roman" panose="02020603050405020304" pitchFamily="18" charset="0"/>
                <a:cs typeface="Helvetica" panose="020B0604020202020204" pitchFamily="34" charset="0"/>
              </a:rPr>
              <a:t>D.Pannel</a:t>
            </a:r>
            <a:endParaRPr lang="et-EE" dirty="0">
              <a:solidFill>
                <a:schemeClr val="bg1"/>
              </a:solidFill>
              <a:ea typeface="Calibri" panose="020F0502020204030204" pitchFamily="34" charset="0"/>
              <a:cs typeface="Helvetica" panose="020B0604020202020204" pitchFamily="34" charset="0"/>
            </a:endParaRPr>
          </a:p>
          <a:p>
            <a:pPr marL="137160" indent="0">
              <a:buNone/>
            </a:pPr>
            <a:endParaRPr lang="et-EE" dirty="0"/>
          </a:p>
        </p:txBody>
      </p:sp>
    </p:spTree>
    <p:extLst>
      <p:ext uri="{BB962C8B-B14F-4D97-AF65-F5344CB8AC3E}">
        <p14:creationId xmlns:p14="http://schemas.microsoft.com/office/powerpoint/2010/main" val="1147788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lstStyle/>
          <a:p>
            <a:pPr marL="137160" indent="0">
              <a:buNone/>
            </a:pPr>
            <a:r>
              <a:rPr lang="et-EE" dirty="0">
                <a:solidFill>
                  <a:schemeClr val="bg1"/>
                </a:solidFill>
                <a:ea typeface="Times New Roman" panose="02020603050405020304" pitchFamily="18" charset="0"/>
                <a:cs typeface="Helvetica" panose="020B0604020202020204" pitchFamily="34" charset="0"/>
              </a:rPr>
              <a:t>C.Parkin</a:t>
            </a:r>
            <a:endParaRPr lang="et-EE" dirty="0">
              <a:solidFill>
                <a:schemeClr val="bg1"/>
              </a:solidFill>
              <a:ea typeface="Calibri" panose="020F0502020204030204" pitchFamily="34" charset="0"/>
              <a:cs typeface="Helvetica" panose="020B0604020202020204" pitchFamily="34" charset="0"/>
            </a:endParaRPr>
          </a:p>
          <a:p>
            <a:pPr marL="137160" indent="0">
              <a:buNone/>
            </a:pPr>
            <a:endParaRPr lang="et-EE" dirty="0"/>
          </a:p>
        </p:txBody>
      </p:sp>
      <p:pic>
        <p:nvPicPr>
          <p:cNvPr id="4" name="Picture 3"/>
          <p:cNvPicPr>
            <a:picLocks noChangeAspect="1"/>
          </p:cNvPicPr>
          <p:nvPr/>
        </p:nvPicPr>
        <p:blipFill>
          <a:blip r:embed="rId2"/>
          <a:stretch>
            <a:fillRect/>
          </a:stretch>
        </p:blipFill>
        <p:spPr>
          <a:xfrm>
            <a:off x="2269567" y="1924238"/>
            <a:ext cx="4307195" cy="3232954"/>
          </a:xfrm>
          <a:prstGeom prst="rect">
            <a:avLst/>
          </a:prstGeom>
        </p:spPr>
      </p:pic>
    </p:spTree>
    <p:extLst>
      <p:ext uri="{BB962C8B-B14F-4D97-AF65-F5344CB8AC3E}">
        <p14:creationId xmlns:p14="http://schemas.microsoft.com/office/powerpoint/2010/main" val="441026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lstStyle/>
          <a:p>
            <a:pPr marL="137160" lvl="0" indent="0">
              <a:buNone/>
            </a:pPr>
            <a:r>
              <a:rPr lang="et-EE" dirty="0" smtClean="0">
                <a:solidFill>
                  <a:schemeClr val="bg1"/>
                </a:solidFill>
                <a:latin typeface="Helvetica" panose="020B0604020202020204" pitchFamily="34" charset="0"/>
                <a:cs typeface="Helvetica" panose="020B0604020202020204" pitchFamily="34" charset="0"/>
              </a:rPr>
              <a:t>1. </a:t>
            </a:r>
            <a:r>
              <a:rPr lang="en-GB" dirty="0" smtClean="0">
                <a:solidFill>
                  <a:schemeClr val="bg1"/>
                </a:solidFill>
                <a:latin typeface="Helvetica" panose="020B0604020202020204" pitchFamily="34" charset="0"/>
                <a:cs typeface="Helvetica" panose="020B0604020202020204" pitchFamily="34" charset="0"/>
              </a:rPr>
              <a:t>SIR </a:t>
            </a:r>
            <a:r>
              <a:rPr lang="en-GB" dirty="0">
                <a:solidFill>
                  <a:schemeClr val="bg1"/>
                </a:solidFill>
                <a:latin typeface="Helvetica" panose="020B0604020202020204" pitchFamily="34" charset="0"/>
                <a:cs typeface="Helvetica" panose="020B0604020202020204" pitchFamily="34" charset="0"/>
              </a:rPr>
              <a:t>ALEX </a:t>
            </a:r>
            <a:r>
              <a:rPr lang="en-GB" dirty="0" smtClean="0">
                <a:solidFill>
                  <a:schemeClr val="bg1"/>
                </a:solidFill>
                <a:latin typeface="Helvetica" panose="020B0604020202020204" pitchFamily="34" charset="0"/>
                <a:cs typeface="Helvetica" panose="020B0604020202020204" pitchFamily="34" charset="0"/>
              </a:rPr>
              <a:t>FERGUSON</a:t>
            </a:r>
            <a:endParaRPr lang="et-EE" dirty="0" smtClean="0">
              <a:solidFill>
                <a:schemeClr val="bg1"/>
              </a:solidFill>
              <a:latin typeface="Helvetica" panose="020B0604020202020204" pitchFamily="34" charset="0"/>
              <a:cs typeface="Helvetica" panose="020B0604020202020204" pitchFamily="34" charset="0"/>
            </a:endParaRPr>
          </a:p>
          <a:p>
            <a:pPr marL="137160" lvl="0" indent="0">
              <a:buNone/>
            </a:pPr>
            <a:endParaRPr lang="et-EE" dirty="0" smtClean="0">
              <a:solidFill>
                <a:schemeClr val="bg1"/>
              </a:solidFill>
              <a:latin typeface="Helvetica" panose="020B0604020202020204" pitchFamily="34" charset="0"/>
              <a:cs typeface="Helvetica" panose="020B0604020202020204" pitchFamily="34" charset="0"/>
            </a:endParaRPr>
          </a:p>
          <a:p>
            <a:pPr marL="137160" lvl="0" indent="0">
              <a:buNone/>
            </a:pPr>
            <a:r>
              <a:rPr lang="et-EE" dirty="0" smtClean="0">
                <a:solidFill>
                  <a:schemeClr val="bg1"/>
                </a:solidFill>
                <a:latin typeface="Helvetica" panose="020B0604020202020204" pitchFamily="34" charset="0"/>
                <a:cs typeface="Helvetica" panose="020B0604020202020204" pitchFamily="34" charset="0"/>
              </a:rPr>
              <a:t>2. </a:t>
            </a:r>
            <a:r>
              <a:rPr lang="en-GB" dirty="0" smtClean="0">
                <a:solidFill>
                  <a:schemeClr val="bg1"/>
                </a:solidFill>
                <a:latin typeface="Helvetica" panose="020B0604020202020204" pitchFamily="34" charset="0"/>
                <a:cs typeface="Helvetica" panose="020B0604020202020204" pitchFamily="34" charset="0"/>
              </a:rPr>
              <a:t>SCOTLAND </a:t>
            </a:r>
            <a:r>
              <a:rPr lang="en-GB" dirty="0">
                <a:solidFill>
                  <a:schemeClr val="bg1"/>
                </a:solidFill>
                <a:latin typeface="Helvetica" panose="020B0604020202020204" pitchFamily="34" charset="0"/>
                <a:cs typeface="Helvetica" panose="020B0604020202020204" pitchFamily="34" charset="0"/>
              </a:rPr>
              <a:t>(NOTE THE QUESTION WAS </a:t>
            </a:r>
            <a:r>
              <a:rPr lang="en-GB" u="sng" dirty="0">
                <a:solidFill>
                  <a:schemeClr val="bg1"/>
                </a:solidFill>
                <a:latin typeface="Helvetica" panose="020B0604020202020204" pitchFamily="34" charset="0"/>
                <a:cs typeface="Helvetica" panose="020B0604020202020204" pitchFamily="34" charset="0"/>
              </a:rPr>
              <a:t>NATIONAL</a:t>
            </a:r>
            <a:r>
              <a:rPr lang="en-GB" dirty="0">
                <a:solidFill>
                  <a:schemeClr val="bg1"/>
                </a:solidFill>
                <a:latin typeface="Helvetica" panose="020B0604020202020204" pitchFamily="34" charset="0"/>
                <a:cs typeface="Helvetica" panose="020B0604020202020204" pitchFamily="34" charset="0"/>
              </a:rPr>
              <a:t> TEAM)</a:t>
            </a:r>
            <a:endParaRPr lang="et-EE" dirty="0">
              <a:solidFill>
                <a:schemeClr val="bg1"/>
              </a:solidFill>
              <a:latin typeface="Helvetica" panose="020B0604020202020204" pitchFamily="34" charset="0"/>
              <a:cs typeface="Helvetica" panose="020B0604020202020204" pitchFamily="34" charset="0"/>
            </a:endParaRPr>
          </a:p>
          <a:p>
            <a:endParaRPr lang="et-EE" dirty="0"/>
          </a:p>
        </p:txBody>
      </p:sp>
    </p:spTree>
    <p:extLst>
      <p:ext uri="{BB962C8B-B14F-4D97-AF65-F5344CB8AC3E}">
        <p14:creationId xmlns:p14="http://schemas.microsoft.com/office/powerpoint/2010/main" val="3413564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cap="all" dirty="0">
                <a:solidFill>
                  <a:srgbClr val="FF0000"/>
                </a:solidFill>
                <a:effectLst>
                  <a:outerShdw blurRad="127000" dist="200000" dir="2700000" algn="tl" rotWithShape="0">
                    <a:srgbClr val="000000">
                      <a:alpha val="30000"/>
                    </a:srgbClr>
                  </a:outerShdw>
                </a:effectLst>
              </a:rPr>
              <a:t>B</a:t>
            </a:r>
            <a:r>
              <a:rPr lang="en-GB" sz="3200" cap="all" dirty="0">
                <a:solidFill>
                  <a:prstClr val="white"/>
                </a:solidFill>
                <a:effectLst>
                  <a:outerShdw blurRad="127000" dist="200000" dir="2700000" algn="tl" rotWithShape="0">
                    <a:srgbClr val="000000">
                      <a:alpha val="30000"/>
                    </a:srgbClr>
                  </a:outerShdw>
                </a:effectLst>
              </a:rPr>
              <a:t>R</a:t>
            </a:r>
            <a:r>
              <a:rPr lang="en-GB" sz="3200" cap="all" dirty="0">
                <a:solidFill>
                  <a:srgbClr val="0070C0"/>
                </a:solidFill>
                <a:effectLst>
                  <a:outerShdw blurRad="127000" dist="200000" dir="2700000" algn="tl" rotWithShape="0">
                    <a:srgbClr val="000000">
                      <a:alpha val="30000"/>
                    </a:srgbClr>
                  </a:outerShdw>
                </a:effectLst>
              </a:rPr>
              <a:t>I</a:t>
            </a:r>
            <a:r>
              <a:rPr lang="en-GB" sz="3200" cap="all" dirty="0">
                <a:solidFill>
                  <a:srgbClr val="FF0000"/>
                </a:solidFill>
                <a:effectLst>
                  <a:outerShdw blurRad="127000" dist="200000" dir="2700000" algn="tl" rotWithShape="0">
                    <a:srgbClr val="000000">
                      <a:alpha val="30000"/>
                    </a:srgbClr>
                  </a:outerShdw>
                </a:effectLst>
              </a:rPr>
              <a:t>T</a:t>
            </a:r>
            <a:r>
              <a:rPr lang="en-GB" sz="3200" cap="all" dirty="0">
                <a:solidFill>
                  <a:prstClr val="white"/>
                </a:solidFill>
                <a:effectLst>
                  <a:outerShdw blurRad="127000" dist="200000" dir="2700000" algn="tl" rotWithShape="0">
                    <a:srgbClr val="000000">
                      <a:alpha val="30000"/>
                    </a:srgbClr>
                  </a:outerShdw>
                </a:effectLst>
              </a:rPr>
              <a:t>I</a:t>
            </a:r>
            <a:r>
              <a:rPr lang="en-GB" sz="3200" cap="all" dirty="0">
                <a:solidFill>
                  <a:srgbClr val="0070C0"/>
                </a:solidFill>
                <a:effectLst>
                  <a:outerShdw blurRad="127000" dist="200000" dir="2700000" algn="tl" rotWithShape="0">
                    <a:srgbClr val="000000">
                      <a:alpha val="30000"/>
                    </a:srgbClr>
                  </a:outerShdw>
                </a:effectLst>
              </a:rPr>
              <a:t>S</a:t>
            </a:r>
            <a:r>
              <a:rPr lang="en-GB" sz="3200" cap="all" dirty="0">
                <a:solidFill>
                  <a:srgbClr val="FF0000"/>
                </a:solidFill>
                <a:effectLst>
                  <a:outerShdw blurRad="127000" dist="200000" dir="2700000" algn="tl" rotWithShape="0">
                    <a:srgbClr val="000000">
                      <a:alpha val="30000"/>
                    </a:srgbClr>
                  </a:outerShdw>
                </a:effectLst>
              </a:rPr>
              <a:t>H</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solidFill>
                  <a:prstClr val="white"/>
                </a:solidFill>
                <a:effectLst>
                  <a:outerShdw blurRad="127000" dist="200000" dir="2700000" algn="tl" rotWithShape="0">
                    <a:srgbClr val="000000">
                      <a:alpha val="30000"/>
                    </a:srgbClr>
                  </a:outerShdw>
                </a:effectLst>
              </a:rPr>
              <a:t>w</a:t>
            </a:r>
            <a:r>
              <a:rPr lang="et-EE" sz="3200" cap="all" dirty="0">
                <a:solidFill>
                  <a:srgbClr val="0070C0"/>
                </a:solidFill>
                <a:effectLst>
                  <a:outerShdw blurRad="127000" dist="200000" dir="2700000" algn="tl" rotWithShape="0">
                    <a:srgbClr val="000000">
                      <a:alpha val="30000"/>
                    </a:srgbClr>
                  </a:outerShdw>
                </a:effectLst>
              </a:rPr>
              <a:t>e</a:t>
            </a:r>
            <a:r>
              <a:rPr lang="et-EE" sz="3200" cap="all" dirty="0">
                <a:solidFill>
                  <a:srgbClr val="FF0000"/>
                </a:solidFill>
                <a:effectLst>
                  <a:outerShdw blurRad="127000" dist="200000" dir="2700000" algn="tl" rotWithShape="0">
                    <a:srgbClr val="000000">
                      <a:alpha val="30000"/>
                    </a:srgbClr>
                  </a:outerShdw>
                </a:effectLst>
              </a:rPr>
              <a:t>e</a:t>
            </a:r>
            <a:r>
              <a:rPr lang="et-EE" sz="3200" cap="all" dirty="0">
                <a:solidFill>
                  <a:prstClr val="white"/>
                </a:solidFill>
                <a:effectLst>
                  <a:outerShdw blurRad="127000" dist="200000" dir="2700000" algn="tl" rotWithShape="0">
                    <a:srgbClr val="000000">
                      <a:alpha val="30000"/>
                    </a:srgbClr>
                  </a:outerShdw>
                </a:effectLst>
              </a:rPr>
              <a:t>k</a:t>
            </a:r>
            <a:r>
              <a:rPr lang="en-GB" sz="3200" cap="all" dirty="0">
                <a:solidFill>
                  <a:prstClr val="white"/>
                </a:solidFill>
                <a:effectLst>
                  <a:outerShdw blurRad="127000" dist="200000" dir="2700000" algn="tl" rotWithShape="0">
                    <a:srgbClr val="000000">
                      <a:alpha val="30000"/>
                    </a:srgbClr>
                  </a:outerShdw>
                </a:effectLst>
              </a:rPr>
              <a:t>2</a:t>
            </a:r>
            <a:r>
              <a:rPr lang="en-GB" sz="3200" cap="all" dirty="0">
                <a:solidFill>
                  <a:srgbClr val="0070C0"/>
                </a:solidFill>
                <a:effectLst>
                  <a:outerShdw blurRad="127000" dist="200000" dir="2700000" algn="tl" rotWithShape="0">
                    <a:srgbClr val="000000">
                      <a:alpha val="30000"/>
                    </a:srgbClr>
                  </a:outerShdw>
                </a:effectLst>
              </a:rPr>
              <a:t>0</a:t>
            </a:r>
            <a:r>
              <a:rPr lang="en-GB" sz="3200" cap="all" dirty="0">
                <a:solidFill>
                  <a:srgbClr val="FF0000"/>
                </a:solidFill>
                <a:effectLst>
                  <a:outerShdw blurRad="127000" dist="200000" dir="2700000" algn="tl" rotWithShape="0">
                    <a:srgbClr val="000000">
                      <a:alpha val="30000"/>
                    </a:srgbClr>
                  </a:outerShdw>
                </a:effectLst>
              </a:rPr>
              <a:t>1</a:t>
            </a:r>
            <a:r>
              <a:rPr lang="en-GB" sz="3200" cap="all" dirty="0">
                <a:solidFill>
                  <a:prstClr val="white"/>
                </a:solidFill>
                <a:effectLst>
                  <a:outerShdw blurRad="127000" dist="200000" dir="2700000" algn="tl" rotWithShape="0">
                    <a:srgbClr val="000000">
                      <a:alpha val="30000"/>
                    </a:srgbClr>
                  </a:outerShdw>
                </a:effectLst>
              </a:rPr>
              <a:t>5</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r>
              <a:rPr lang="et-EE" sz="3200" cap="all" dirty="0">
                <a:solidFill>
                  <a:srgbClr val="FF0000"/>
                </a:solidFill>
                <a:effectLst>
                  <a:outerShdw blurRad="127000" dist="200000" dir="2700000" algn="tl" rotWithShape="0">
                    <a:srgbClr val="000000">
                      <a:alpha val="30000"/>
                    </a:srgbClr>
                  </a:outerShdw>
                </a:effectLst>
              </a:rPr>
              <a:t>F</a:t>
            </a:r>
            <a:r>
              <a:rPr lang="et-EE" sz="3200" cap="all" dirty="0">
                <a:solidFill>
                  <a:srgbClr val="0070C0"/>
                </a:solidFill>
                <a:effectLst>
                  <a:outerShdw blurRad="127000" dist="200000" dir="2700000" algn="tl" rotWithShape="0">
                    <a:srgbClr val="000000">
                      <a:alpha val="30000"/>
                    </a:srgbClr>
                  </a:outerShdw>
                </a:effectLst>
              </a:rPr>
              <a:t>O</a:t>
            </a:r>
            <a:r>
              <a:rPr lang="et-EE" sz="3200" cap="all" dirty="0">
                <a:solidFill>
                  <a:prstClr val="white"/>
                </a:solidFill>
                <a:effectLst>
                  <a:outerShdw blurRad="127000" dist="200000" dir="2700000" algn="tl" rotWithShape="0">
                    <a:srgbClr val="000000">
                      <a:alpha val="30000"/>
                    </a:srgbClr>
                  </a:outerShdw>
                </a:effectLst>
              </a:rPr>
              <a:t>O</a:t>
            </a:r>
            <a:r>
              <a:rPr lang="et-EE" sz="3200" cap="all" dirty="0">
                <a:solidFill>
                  <a:srgbClr val="FF0000"/>
                </a:solidFill>
                <a:effectLst>
                  <a:outerShdw blurRad="127000" dist="200000" dir="2700000" algn="tl" rotWithShape="0">
                    <a:srgbClr val="000000">
                      <a:alpha val="30000"/>
                    </a:srgbClr>
                  </a:outerShdw>
                </a:effectLst>
              </a:rPr>
              <a:t>D</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endParaRPr lang="et-EE" sz="3200" dirty="0"/>
          </a:p>
        </p:txBody>
      </p:sp>
      <p:sp>
        <p:nvSpPr>
          <p:cNvPr id="3" name="Content Placeholder 2"/>
          <p:cNvSpPr>
            <a:spLocks noGrp="1"/>
          </p:cNvSpPr>
          <p:nvPr>
            <p:ph idx="1"/>
          </p:nvPr>
        </p:nvSpPr>
        <p:spPr/>
        <p:txBody>
          <a:bodyPr/>
          <a:lstStyle/>
          <a:p>
            <a:pPr marL="137160" indent="0">
              <a:lnSpc>
                <a:spcPct val="115000"/>
              </a:lnSpc>
              <a:spcAft>
                <a:spcPts val="0"/>
              </a:spcAft>
              <a:buNone/>
            </a:pPr>
            <a:r>
              <a:rPr lang="et-EE" dirty="0" smtClean="0">
                <a:solidFill>
                  <a:schemeClr val="bg1"/>
                </a:solidFill>
                <a:ea typeface="Times New Roman" panose="02020603050405020304" pitchFamily="18" charset="0"/>
                <a:cs typeface="Helvetica" panose="020B0604020202020204" pitchFamily="34" charset="0"/>
              </a:rPr>
              <a:t>8.Which </a:t>
            </a:r>
            <a:r>
              <a:rPr lang="et-EE" dirty="0">
                <a:solidFill>
                  <a:schemeClr val="bg1"/>
                </a:solidFill>
                <a:ea typeface="Times New Roman" panose="02020603050405020304" pitchFamily="18" charset="0"/>
                <a:cs typeface="Helvetica" panose="020B0604020202020204" pitchFamily="34" charset="0"/>
              </a:rPr>
              <a:t>of the following is not traditionally a part of a full English breakfast?</a:t>
            </a:r>
            <a:endParaRPr lang="et-EE" dirty="0">
              <a:solidFill>
                <a:schemeClr val="bg1"/>
              </a:solidFill>
              <a:ea typeface="Calibri" panose="020F0502020204030204" pitchFamily="34" charset="0"/>
              <a:cs typeface="Helvetica" panose="020B0604020202020204" pitchFamily="34" charset="0"/>
            </a:endParaRPr>
          </a:p>
          <a:p>
            <a:pPr marL="137160" indent="0">
              <a:lnSpc>
                <a:spcPct val="115000"/>
              </a:lnSpc>
              <a:spcAft>
                <a:spcPts val="0"/>
              </a:spcAft>
              <a:buNone/>
            </a:pPr>
            <a:r>
              <a:rPr lang="et-EE" dirty="0">
                <a:solidFill>
                  <a:schemeClr val="bg1"/>
                </a:solidFill>
                <a:ea typeface="Times New Roman" panose="02020603050405020304" pitchFamily="18" charset="0"/>
                <a:cs typeface="Helvetica" panose="020B0604020202020204" pitchFamily="34" charset="0"/>
              </a:rPr>
              <a:t>A.Bacon</a:t>
            </a:r>
            <a:endParaRPr lang="et-EE" dirty="0">
              <a:solidFill>
                <a:schemeClr val="bg1"/>
              </a:solidFill>
              <a:ea typeface="Calibri" panose="020F0502020204030204" pitchFamily="34" charset="0"/>
              <a:cs typeface="Helvetica" panose="020B0604020202020204" pitchFamily="34" charset="0"/>
            </a:endParaRPr>
          </a:p>
          <a:p>
            <a:pPr marL="137160" indent="0">
              <a:lnSpc>
                <a:spcPct val="115000"/>
              </a:lnSpc>
              <a:spcAft>
                <a:spcPts val="0"/>
              </a:spcAft>
              <a:buNone/>
            </a:pPr>
            <a:r>
              <a:rPr lang="et-EE" dirty="0">
                <a:solidFill>
                  <a:schemeClr val="bg1"/>
                </a:solidFill>
                <a:ea typeface="Times New Roman" panose="02020603050405020304" pitchFamily="18" charset="0"/>
                <a:cs typeface="Helvetica" panose="020B0604020202020204" pitchFamily="34" charset="0"/>
              </a:rPr>
              <a:t>B.Eggs</a:t>
            </a:r>
            <a:endParaRPr lang="et-EE" dirty="0">
              <a:solidFill>
                <a:schemeClr val="bg1"/>
              </a:solidFill>
              <a:ea typeface="Calibri" panose="020F0502020204030204" pitchFamily="34" charset="0"/>
              <a:cs typeface="Helvetica" panose="020B0604020202020204" pitchFamily="34" charset="0"/>
            </a:endParaRPr>
          </a:p>
          <a:p>
            <a:pPr marL="137160" indent="0">
              <a:lnSpc>
                <a:spcPct val="115000"/>
              </a:lnSpc>
              <a:spcAft>
                <a:spcPts val="0"/>
              </a:spcAft>
              <a:buNone/>
            </a:pPr>
            <a:r>
              <a:rPr lang="et-EE" dirty="0">
                <a:solidFill>
                  <a:schemeClr val="bg1"/>
                </a:solidFill>
                <a:ea typeface="Times New Roman" panose="02020603050405020304" pitchFamily="18" charset="0"/>
                <a:cs typeface="Helvetica" panose="020B0604020202020204" pitchFamily="34" charset="0"/>
              </a:rPr>
              <a:t>C.Sausages</a:t>
            </a:r>
            <a:endParaRPr lang="et-EE" dirty="0">
              <a:solidFill>
                <a:schemeClr val="bg1"/>
              </a:solidFill>
              <a:ea typeface="Calibri" panose="020F0502020204030204" pitchFamily="34" charset="0"/>
              <a:cs typeface="Helvetica" panose="020B0604020202020204" pitchFamily="34" charset="0"/>
            </a:endParaRPr>
          </a:p>
          <a:p>
            <a:pPr marL="137160" indent="0">
              <a:lnSpc>
                <a:spcPct val="115000"/>
              </a:lnSpc>
              <a:spcAft>
                <a:spcPts val="0"/>
              </a:spcAft>
              <a:buNone/>
            </a:pPr>
            <a:r>
              <a:rPr lang="et-EE" dirty="0" smtClean="0">
                <a:solidFill>
                  <a:schemeClr val="bg1"/>
                </a:solidFill>
                <a:ea typeface="Times New Roman" panose="02020603050405020304" pitchFamily="18" charset="0"/>
                <a:cs typeface="Helvetica" panose="020B0604020202020204" pitchFamily="34" charset="0"/>
              </a:rPr>
              <a:t>D.Pancakes</a:t>
            </a:r>
            <a:endParaRPr lang="et-EE" dirty="0">
              <a:solidFill>
                <a:schemeClr val="bg1"/>
              </a:solidFill>
              <a:ea typeface="Calibri" panose="020F0502020204030204" pitchFamily="34" charset="0"/>
              <a:cs typeface="Helvetica" panose="020B0604020202020204" pitchFamily="34" charset="0"/>
            </a:endParaRPr>
          </a:p>
          <a:p>
            <a:pPr marL="137160" indent="0" fontAlgn="base">
              <a:lnSpc>
                <a:spcPts val="1800"/>
              </a:lnSpc>
              <a:spcAft>
                <a:spcPts val="1000"/>
              </a:spcAft>
              <a:buNone/>
            </a:pPr>
            <a:r>
              <a:rPr lang="et-EE" dirty="0">
                <a:solidFill>
                  <a:schemeClr val="bg1"/>
                </a:solidFill>
                <a:ea typeface="Times New Roman" panose="02020603050405020304" pitchFamily="18" charset="0"/>
                <a:cs typeface="Helvetica" panose="020B0604020202020204" pitchFamily="34" charset="0"/>
              </a:rPr>
              <a:t> </a:t>
            </a:r>
            <a:endParaRPr lang="et-EE" dirty="0">
              <a:solidFill>
                <a:schemeClr val="bg1"/>
              </a:solidFill>
              <a:ea typeface="Calibri" panose="020F0502020204030204" pitchFamily="34" charset="0"/>
              <a:cs typeface="Helvetica" panose="020B0604020202020204" pitchFamily="34" charset="0"/>
            </a:endParaRPr>
          </a:p>
          <a:p>
            <a:endParaRPr lang="et-EE" dirty="0"/>
          </a:p>
        </p:txBody>
      </p:sp>
    </p:spTree>
    <p:extLst>
      <p:ext uri="{BB962C8B-B14F-4D97-AF65-F5344CB8AC3E}">
        <p14:creationId xmlns:p14="http://schemas.microsoft.com/office/powerpoint/2010/main" val="2961398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lstStyle/>
          <a:p>
            <a:pPr marL="137160" indent="0">
              <a:buNone/>
            </a:pPr>
            <a:r>
              <a:rPr lang="et-EE" dirty="0">
                <a:solidFill>
                  <a:schemeClr val="bg1"/>
                </a:solidFill>
                <a:ea typeface="Times New Roman" panose="02020603050405020304" pitchFamily="18" charset="0"/>
                <a:cs typeface="Helvetica" panose="020B0604020202020204" pitchFamily="34" charset="0"/>
              </a:rPr>
              <a:t>D.Pancakes</a:t>
            </a:r>
            <a:endParaRPr lang="et-EE" dirty="0">
              <a:solidFill>
                <a:schemeClr val="bg1"/>
              </a:solidFill>
              <a:ea typeface="Calibri" panose="020F0502020204030204" pitchFamily="34" charset="0"/>
              <a:cs typeface="Helvetica" panose="020B0604020202020204" pitchFamily="34" charset="0"/>
            </a:endParaRPr>
          </a:p>
          <a:p>
            <a:pPr marL="137160" indent="0">
              <a:buNone/>
            </a:pPr>
            <a:endParaRPr lang="et-EE" dirty="0"/>
          </a:p>
        </p:txBody>
      </p:sp>
    </p:spTree>
    <p:extLst>
      <p:ext uri="{BB962C8B-B14F-4D97-AF65-F5344CB8AC3E}">
        <p14:creationId xmlns:p14="http://schemas.microsoft.com/office/powerpoint/2010/main" val="15111024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cap="all" dirty="0">
                <a:solidFill>
                  <a:srgbClr val="FF0000"/>
                </a:solidFill>
                <a:effectLst>
                  <a:outerShdw blurRad="127000" dist="200000" dir="2700000" algn="tl" rotWithShape="0">
                    <a:srgbClr val="000000">
                      <a:alpha val="30000"/>
                    </a:srgbClr>
                  </a:outerShdw>
                </a:effectLst>
              </a:rPr>
              <a:t>B</a:t>
            </a:r>
            <a:r>
              <a:rPr lang="en-GB" sz="3200" cap="all" dirty="0">
                <a:solidFill>
                  <a:prstClr val="white"/>
                </a:solidFill>
                <a:effectLst>
                  <a:outerShdw blurRad="127000" dist="200000" dir="2700000" algn="tl" rotWithShape="0">
                    <a:srgbClr val="000000">
                      <a:alpha val="30000"/>
                    </a:srgbClr>
                  </a:outerShdw>
                </a:effectLst>
              </a:rPr>
              <a:t>R</a:t>
            </a:r>
            <a:r>
              <a:rPr lang="en-GB" sz="3200" cap="all" dirty="0">
                <a:solidFill>
                  <a:srgbClr val="0070C0"/>
                </a:solidFill>
                <a:effectLst>
                  <a:outerShdw blurRad="127000" dist="200000" dir="2700000" algn="tl" rotWithShape="0">
                    <a:srgbClr val="000000">
                      <a:alpha val="30000"/>
                    </a:srgbClr>
                  </a:outerShdw>
                </a:effectLst>
              </a:rPr>
              <a:t>I</a:t>
            </a:r>
            <a:r>
              <a:rPr lang="en-GB" sz="3200" cap="all" dirty="0">
                <a:solidFill>
                  <a:srgbClr val="FF0000"/>
                </a:solidFill>
                <a:effectLst>
                  <a:outerShdw blurRad="127000" dist="200000" dir="2700000" algn="tl" rotWithShape="0">
                    <a:srgbClr val="000000">
                      <a:alpha val="30000"/>
                    </a:srgbClr>
                  </a:outerShdw>
                </a:effectLst>
              </a:rPr>
              <a:t>T</a:t>
            </a:r>
            <a:r>
              <a:rPr lang="en-GB" sz="3200" cap="all" dirty="0">
                <a:solidFill>
                  <a:prstClr val="white"/>
                </a:solidFill>
                <a:effectLst>
                  <a:outerShdw blurRad="127000" dist="200000" dir="2700000" algn="tl" rotWithShape="0">
                    <a:srgbClr val="000000">
                      <a:alpha val="30000"/>
                    </a:srgbClr>
                  </a:outerShdw>
                </a:effectLst>
              </a:rPr>
              <a:t>I</a:t>
            </a:r>
            <a:r>
              <a:rPr lang="en-GB" sz="3200" cap="all" dirty="0">
                <a:solidFill>
                  <a:srgbClr val="0070C0"/>
                </a:solidFill>
                <a:effectLst>
                  <a:outerShdw blurRad="127000" dist="200000" dir="2700000" algn="tl" rotWithShape="0">
                    <a:srgbClr val="000000">
                      <a:alpha val="30000"/>
                    </a:srgbClr>
                  </a:outerShdw>
                </a:effectLst>
              </a:rPr>
              <a:t>S</a:t>
            </a:r>
            <a:r>
              <a:rPr lang="en-GB" sz="3200" cap="all" dirty="0">
                <a:solidFill>
                  <a:srgbClr val="FF0000"/>
                </a:solidFill>
                <a:effectLst>
                  <a:outerShdw blurRad="127000" dist="200000" dir="2700000" algn="tl" rotWithShape="0">
                    <a:srgbClr val="000000">
                      <a:alpha val="30000"/>
                    </a:srgbClr>
                  </a:outerShdw>
                </a:effectLst>
              </a:rPr>
              <a:t>H</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solidFill>
                  <a:prstClr val="white"/>
                </a:solidFill>
                <a:effectLst>
                  <a:outerShdw blurRad="127000" dist="200000" dir="2700000" algn="tl" rotWithShape="0">
                    <a:srgbClr val="000000">
                      <a:alpha val="30000"/>
                    </a:srgbClr>
                  </a:outerShdw>
                </a:effectLst>
              </a:rPr>
              <a:t>w</a:t>
            </a:r>
            <a:r>
              <a:rPr lang="et-EE" sz="3200" cap="all" dirty="0">
                <a:solidFill>
                  <a:srgbClr val="0070C0"/>
                </a:solidFill>
                <a:effectLst>
                  <a:outerShdw blurRad="127000" dist="200000" dir="2700000" algn="tl" rotWithShape="0">
                    <a:srgbClr val="000000">
                      <a:alpha val="30000"/>
                    </a:srgbClr>
                  </a:outerShdw>
                </a:effectLst>
              </a:rPr>
              <a:t>e</a:t>
            </a:r>
            <a:r>
              <a:rPr lang="et-EE" sz="3200" cap="all" dirty="0">
                <a:solidFill>
                  <a:srgbClr val="FF0000"/>
                </a:solidFill>
                <a:effectLst>
                  <a:outerShdw blurRad="127000" dist="200000" dir="2700000" algn="tl" rotWithShape="0">
                    <a:srgbClr val="000000">
                      <a:alpha val="30000"/>
                    </a:srgbClr>
                  </a:outerShdw>
                </a:effectLst>
              </a:rPr>
              <a:t>e</a:t>
            </a:r>
            <a:r>
              <a:rPr lang="et-EE" sz="3200" cap="all" dirty="0">
                <a:solidFill>
                  <a:prstClr val="white"/>
                </a:solidFill>
                <a:effectLst>
                  <a:outerShdw blurRad="127000" dist="200000" dir="2700000" algn="tl" rotWithShape="0">
                    <a:srgbClr val="000000">
                      <a:alpha val="30000"/>
                    </a:srgbClr>
                  </a:outerShdw>
                </a:effectLst>
              </a:rPr>
              <a:t>k</a:t>
            </a:r>
            <a:r>
              <a:rPr lang="en-GB" sz="3200" cap="all" dirty="0">
                <a:solidFill>
                  <a:prstClr val="white"/>
                </a:solidFill>
                <a:effectLst>
                  <a:outerShdw blurRad="127000" dist="200000" dir="2700000" algn="tl" rotWithShape="0">
                    <a:srgbClr val="000000">
                      <a:alpha val="30000"/>
                    </a:srgbClr>
                  </a:outerShdw>
                </a:effectLst>
              </a:rPr>
              <a:t>2</a:t>
            </a:r>
            <a:r>
              <a:rPr lang="en-GB" sz="3200" cap="all" dirty="0">
                <a:solidFill>
                  <a:srgbClr val="0070C0"/>
                </a:solidFill>
                <a:effectLst>
                  <a:outerShdw blurRad="127000" dist="200000" dir="2700000" algn="tl" rotWithShape="0">
                    <a:srgbClr val="000000">
                      <a:alpha val="30000"/>
                    </a:srgbClr>
                  </a:outerShdw>
                </a:effectLst>
              </a:rPr>
              <a:t>0</a:t>
            </a:r>
            <a:r>
              <a:rPr lang="en-GB" sz="3200" cap="all" dirty="0">
                <a:solidFill>
                  <a:srgbClr val="FF0000"/>
                </a:solidFill>
                <a:effectLst>
                  <a:outerShdw blurRad="127000" dist="200000" dir="2700000" algn="tl" rotWithShape="0">
                    <a:srgbClr val="000000">
                      <a:alpha val="30000"/>
                    </a:srgbClr>
                  </a:outerShdw>
                </a:effectLst>
              </a:rPr>
              <a:t>1</a:t>
            </a:r>
            <a:r>
              <a:rPr lang="en-GB" sz="3200" cap="all" dirty="0">
                <a:solidFill>
                  <a:prstClr val="white"/>
                </a:solidFill>
                <a:effectLst>
                  <a:outerShdw blurRad="127000" dist="200000" dir="2700000" algn="tl" rotWithShape="0">
                    <a:srgbClr val="000000">
                      <a:alpha val="30000"/>
                    </a:srgbClr>
                  </a:outerShdw>
                </a:effectLst>
              </a:rPr>
              <a:t>5</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r>
              <a:rPr lang="et-EE" sz="3200" cap="all" dirty="0">
                <a:solidFill>
                  <a:srgbClr val="FF0000"/>
                </a:solidFill>
                <a:effectLst>
                  <a:outerShdw blurRad="127000" dist="200000" dir="2700000" algn="tl" rotWithShape="0">
                    <a:srgbClr val="000000">
                      <a:alpha val="30000"/>
                    </a:srgbClr>
                  </a:outerShdw>
                </a:effectLst>
              </a:rPr>
              <a:t>F</a:t>
            </a:r>
            <a:r>
              <a:rPr lang="et-EE" sz="3200" cap="all" dirty="0">
                <a:solidFill>
                  <a:srgbClr val="0070C0"/>
                </a:solidFill>
                <a:effectLst>
                  <a:outerShdw blurRad="127000" dist="200000" dir="2700000" algn="tl" rotWithShape="0">
                    <a:srgbClr val="000000">
                      <a:alpha val="30000"/>
                    </a:srgbClr>
                  </a:outerShdw>
                </a:effectLst>
              </a:rPr>
              <a:t>O</a:t>
            </a:r>
            <a:r>
              <a:rPr lang="et-EE" sz="3200" cap="all" dirty="0">
                <a:solidFill>
                  <a:prstClr val="white"/>
                </a:solidFill>
                <a:effectLst>
                  <a:outerShdw blurRad="127000" dist="200000" dir="2700000" algn="tl" rotWithShape="0">
                    <a:srgbClr val="000000">
                      <a:alpha val="30000"/>
                    </a:srgbClr>
                  </a:outerShdw>
                </a:effectLst>
              </a:rPr>
              <a:t>O</a:t>
            </a:r>
            <a:r>
              <a:rPr lang="et-EE" sz="3200" cap="all" dirty="0">
                <a:solidFill>
                  <a:srgbClr val="FF0000"/>
                </a:solidFill>
                <a:effectLst>
                  <a:outerShdw blurRad="127000" dist="200000" dir="2700000" algn="tl" rotWithShape="0">
                    <a:srgbClr val="000000">
                      <a:alpha val="30000"/>
                    </a:srgbClr>
                  </a:outerShdw>
                </a:effectLst>
              </a:rPr>
              <a:t>D</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endParaRPr lang="et-EE" sz="3200" dirty="0"/>
          </a:p>
        </p:txBody>
      </p:sp>
      <p:sp>
        <p:nvSpPr>
          <p:cNvPr id="3" name="Content Placeholder 2"/>
          <p:cNvSpPr>
            <a:spLocks noGrp="1"/>
          </p:cNvSpPr>
          <p:nvPr>
            <p:ph idx="1"/>
          </p:nvPr>
        </p:nvSpPr>
        <p:spPr/>
        <p:txBody>
          <a:bodyPr>
            <a:normAutofit/>
          </a:bodyPr>
          <a:lstStyle/>
          <a:p>
            <a:pPr marL="137160" indent="0">
              <a:lnSpc>
                <a:spcPct val="115000"/>
              </a:lnSpc>
              <a:spcAft>
                <a:spcPts val="150"/>
              </a:spcAft>
              <a:buNone/>
            </a:pPr>
            <a:r>
              <a:rPr lang="et-EE" dirty="0" smtClean="0">
                <a:solidFill>
                  <a:schemeClr val="bg1"/>
                </a:solidFill>
                <a:ea typeface="Times New Roman" panose="02020603050405020304" pitchFamily="18" charset="0"/>
                <a:cs typeface="Helvetica" panose="020B0604020202020204" pitchFamily="34" charset="0"/>
              </a:rPr>
              <a:t>9. I </a:t>
            </a:r>
            <a:r>
              <a:rPr lang="et-EE" dirty="0">
                <a:solidFill>
                  <a:schemeClr val="bg1"/>
                </a:solidFill>
                <a:ea typeface="Times New Roman" panose="02020603050405020304" pitchFamily="18" charset="0"/>
                <a:cs typeface="Helvetica" panose="020B0604020202020204" pitchFamily="34" charset="0"/>
              </a:rPr>
              <a:t>am a small quick bread, originally served in Scotland my popularity has now spread. I am often served with tea and cream and jam. </a:t>
            </a:r>
            <a:endParaRPr lang="et-EE" dirty="0" smtClean="0">
              <a:solidFill>
                <a:schemeClr val="bg1"/>
              </a:solidFill>
              <a:ea typeface="Times New Roman" panose="02020603050405020304" pitchFamily="18" charset="0"/>
              <a:cs typeface="Helvetica" panose="020B0604020202020204" pitchFamily="34" charset="0"/>
            </a:endParaRPr>
          </a:p>
          <a:p>
            <a:pPr marL="137160" indent="0">
              <a:lnSpc>
                <a:spcPct val="115000"/>
              </a:lnSpc>
              <a:spcAft>
                <a:spcPts val="150"/>
              </a:spcAft>
              <a:buNone/>
            </a:pPr>
            <a:r>
              <a:rPr lang="et-EE" dirty="0" smtClean="0">
                <a:solidFill>
                  <a:schemeClr val="bg1"/>
                </a:solidFill>
                <a:ea typeface="Times New Roman" panose="02020603050405020304" pitchFamily="18" charset="0"/>
                <a:cs typeface="Helvetica" panose="020B0604020202020204" pitchFamily="34" charset="0"/>
              </a:rPr>
              <a:t>I </a:t>
            </a:r>
            <a:r>
              <a:rPr lang="et-EE" dirty="0">
                <a:solidFill>
                  <a:schemeClr val="bg1"/>
                </a:solidFill>
                <a:ea typeface="Times New Roman" panose="02020603050405020304" pitchFamily="18" charset="0"/>
                <a:cs typeface="Helvetica" panose="020B0604020202020204" pitchFamily="34" charset="0"/>
              </a:rPr>
              <a:t>am a ... ?</a:t>
            </a:r>
            <a:endParaRPr lang="et-EE" dirty="0">
              <a:solidFill>
                <a:schemeClr val="bg1"/>
              </a:solidFill>
              <a:ea typeface="Calibri" panose="020F0502020204030204" pitchFamily="34" charset="0"/>
              <a:cs typeface="Helvetica" panose="020B0604020202020204" pitchFamily="34" charset="0"/>
            </a:endParaRPr>
          </a:p>
          <a:p>
            <a:endParaRPr lang="et-EE"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5572099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lstStyle/>
          <a:p>
            <a:pPr marL="137160" indent="0">
              <a:buNone/>
            </a:pPr>
            <a:r>
              <a:rPr lang="et-EE" dirty="0" smtClean="0">
                <a:solidFill>
                  <a:schemeClr val="bg1"/>
                </a:solidFill>
              </a:rPr>
              <a:t> A SCONE</a:t>
            </a:r>
          </a:p>
          <a:p>
            <a:pPr marL="137160" indent="0">
              <a:buNone/>
            </a:pPr>
            <a:endParaRPr lang="et-EE" dirty="0">
              <a:solidFill>
                <a:schemeClr val="bg1"/>
              </a:solidFill>
            </a:endParaRPr>
          </a:p>
        </p:txBody>
      </p:sp>
      <p:pic>
        <p:nvPicPr>
          <p:cNvPr id="4" name="Picture 3"/>
          <p:cNvPicPr>
            <a:picLocks noChangeAspect="1"/>
          </p:cNvPicPr>
          <p:nvPr/>
        </p:nvPicPr>
        <p:blipFill>
          <a:blip r:embed="rId2"/>
          <a:stretch>
            <a:fillRect/>
          </a:stretch>
        </p:blipFill>
        <p:spPr>
          <a:xfrm>
            <a:off x="1763688" y="2586037"/>
            <a:ext cx="4160862" cy="2593213"/>
          </a:xfrm>
          <a:prstGeom prst="rect">
            <a:avLst/>
          </a:prstGeom>
        </p:spPr>
      </p:pic>
    </p:spTree>
    <p:extLst>
      <p:ext uri="{BB962C8B-B14F-4D97-AF65-F5344CB8AC3E}">
        <p14:creationId xmlns:p14="http://schemas.microsoft.com/office/powerpoint/2010/main" val="1707853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cap="all" dirty="0">
                <a:solidFill>
                  <a:srgbClr val="FF0000"/>
                </a:solidFill>
                <a:effectLst>
                  <a:outerShdw blurRad="127000" dist="200000" dir="2700000" algn="tl" rotWithShape="0">
                    <a:srgbClr val="000000">
                      <a:alpha val="30000"/>
                    </a:srgbClr>
                  </a:outerShdw>
                </a:effectLst>
              </a:rPr>
              <a:t>B</a:t>
            </a:r>
            <a:r>
              <a:rPr lang="en-GB" sz="3200" cap="all" dirty="0">
                <a:solidFill>
                  <a:prstClr val="white"/>
                </a:solidFill>
                <a:effectLst>
                  <a:outerShdw blurRad="127000" dist="200000" dir="2700000" algn="tl" rotWithShape="0">
                    <a:srgbClr val="000000">
                      <a:alpha val="30000"/>
                    </a:srgbClr>
                  </a:outerShdw>
                </a:effectLst>
              </a:rPr>
              <a:t>R</a:t>
            </a:r>
            <a:r>
              <a:rPr lang="en-GB" sz="3200" cap="all" dirty="0">
                <a:solidFill>
                  <a:srgbClr val="0070C0"/>
                </a:solidFill>
                <a:effectLst>
                  <a:outerShdw blurRad="127000" dist="200000" dir="2700000" algn="tl" rotWithShape="0">
                    <a:srgbClr val="000000">
                      <a:alpha val="30000"/>
                    </a:srgbClr>
                  </a:outerShdw>
                </a:effectLst>
              </a:rPr>
              <a:t>I</a:t>
            </a:r>
            <a:r>
              <a:rPr lang="en-GB" sz="3200" cap="all" dirty="0">
                <a:solidFill>
                  <a:srgbClr val="FF0000"/>
                </a:solidFill>
                <a:effectLst>
                  <a:outerShdw blurRad="127000" dist="200000" dir="2700000" algn="tl" rotWithShape="0">
                    <a:srgbClr val="000000">
                      <a:alpha val="30000"/>
                    </a:srgbClr>
                  </a:outerShdw>
                </a:effectLst>
              </a:rPr>
              <a:t>T</a:t>
            </a:r>
            <a:r>
              <a:rPr lang="en-GB" sz="3200" cap="all" dirty="0">
                <a:solidFill>
                  <a:prstClr val="white"/>
                </a:solidFill>
                <a:effectLst>
                  <a:outerShdw blurRad="127000" dist="200000" dir="2700000" algn="tl" rotWithShape="0">
                    <a:srgbClr val="000000">
                      <a:alpha val="30000"/>
                    </a:srgbClr>
                  </a:outerShdw>
                </a:effectLst>
              </a:rPr>
              <a:t>I</a:t>
            </a:r>
            <a:r>
              <a:rPr lang="en-GB" sz="3200" cap="all" dirty="0">
                <a:solidFill>
                  <a:srgbClr val="0070C0"/>
                </a:solidFill>
                <a:effectLst>
                  <a:outerShdw blurRad="127000" dist="200000" dir="2700000" algn="tl" rotWithShape="0">
                    <a:srgbClr val="000000">
                      <a:alpha val="30000"/>
                    </a:srgbClr>
                  </a:outerShdw>
                </a:effectLst>
              </a:rPr>
              <a:t>S</a:t>
            </a:r>
            <a:r>
              <a:rPr lang="en-GB" sz="3200" cap="all" dirty="0">
                <a:solidFill>
                  <a:srgbClr val="FF0000"/>
                </a:solidFill>
                <a:effectLst>
                  <a:outerShdw blurRad="127000" dist="200000" dir="2700000" algn="tl" rotWithShape="0">
                    <a:srgbClr val="000000">
                      <a:alpha val="30000"/>
                    </a:srgbClr>
                  </a:outerShdw>
                </a:effectLst>
              </a:rPr>
              <a:t>H</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solidFill>
                  <a:prstClr val="white"/>
                </a:solidFill>
                <a:effectLst>
                  <a:outerShdw blurRad="127000" dist="200000" dir="2700000" algn="tl" rotWithShape="0">
                    <a:srgbClr val="000000">
                      <a:alpha val="30000"/>
                    </a:srgbClr>
                  </a:outerShdw>
                </a:effectLst>
              </a:rPr>
              <a:t>w</a:t>
            </a:r>
            <a:r>
              <a:rPr lang="et-EE" sz="3200" cap="all" dirty="0">
                <a:solidFill>
                  <a:srgbClr val="0070C0"/>
                </a:solidFill>
                <a:effectLst>
                  <a:outerShdw blurRad="127000" dist="200000" dir="2700000" algn="tl" rotWithShape="0">
                    <a:srgbClr val="000000">
                      <a:alpha val="30000"/>
                    </a:srgbClr>
                  </a:outerShdw>
                </a:effectLst>
              </a:rPr>
              <a:t>e</a:t>
            </a:r>
            <a:r>
              <a:rPr lang="et-EE" sz="3200" cap="all" dirty="0">
                <a:solidFill>
                  <a:srgbClr val="FF0000"/>
                </a:solidFill>
                <a:effectLst>
                  <a:outerShdw blurRad="127000" dist="200000" dir="2700000" algn="tl" rotWithShape="0">
                    <a:srgbClr val="000000">
                      <a:alpha val="30000"/>
                    </a:srgbClr>
                  </a:outerShdw>
                </a:effectLst>
              </a:rPr>
              <a:t>e</a:t>
            </a:r>
            <a:r>
              <a:rPr lang="et-EE" sz="3200" cap="all" dirty="0">
                <a:solidFill>
                  <a:prstClr val="white"/>
                </a:solidFill>
                <a:effectLst>
                  <a:outerShdw blurRad="127000" dist="200000" dir="2700000" algn="tl" rotWithShape="0">
                    <a:srgbClr val="000000">
                      <a:alpha val="30000"/>
                    </a:srgbClr>
                  </a:outerShdw>
                </a:effectLst>
              </a:rPr>
              <a:t>k</a:t>
            </a:r>
            <a:r>
              <a:rPr lang="en-GB" sz="3200" cap="all" dirty="0">
                <a:solidFill>
                  <a:prstClr val="white"/>
                </a:solidFill>
                <a:effectLst>
                  <a:outerShdw blurRad="127000" dist="200000" dir="2700000" algn="tl" rotWithShape="0">
                    <a:srgbClr val="000000">
                      <a:alpha val="30000"/>
                    </a:srgbClr>
                  </a:outerShdw>
                </a:effectLst>
              </a:rPr>
              <a:t>2</a:t>
            </a:r>
            <a:r>
              <a:rPr lang="en-GB" sz="3200" cap="all" dirty="0">
                <a:solidFill>
                  <a:srgbClr val="0070C0"/>
                </a:solidFill>
                <a:effectLst>
                  <a:outerShdw blurRad="127000" dist="200000" dir="2700000" algn="tl" rotWithShape="0">
                    <a:srgbClr val="000000">
                      <a:alpha val="30000"/>
                    </a:srgbClr>
                  </a:outerShdw>
                </a:effectLst>
              </a:rPr>
              <a:t>0</a:t>
            </a:r>
            <a:r>
              <a:rPr lang="en-GB" sz="3200" cap="all" dirty="0">
                <a:solidFill>
                  <a:srgbClr val="FF0000"/>
                </a:solidFill>
                <a:effectLst>
                  <a:outerShdw blurRad="127000" dist="200000" dir="2700000" algn="tl" rotWithShape="0">
                    <a:srgbClr val="000000">
                      <a:alpha val="30000"/>
                    </a:srgbClr>
                  </a:outerShdw>
                </a:effectLst>
              </a:rPr>
              <a:t>1</a:t>
            </a:r>
            <a:r>
              <a:rPr lang="en-GB" sz="3200" cap="all" dirty="0">
                <a:solidFill>
                  <a:prstClr val="white"/>
                </a:solidFill>
                <a:effectLst>
                  <a:outerShdw blurRad="127000" dist="200000" dir="2700000" algn="tl" rotWithShape="0">
                    <a:srgbClr val="000000">
                      <a:alpha val="30000"/>
                    </a:srgbClr>
                  </a:outerShdw>
                </a:effectLst>
              </a:rPr>
              <a:t>5</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r>
              <a:rPr lang="et-EE" sz="3200" cap="all" dirty="0">
                <a:solidFill>
                  <a:srgbClr val="FF0000"/>
                </a:solidFill>
                <a:effectLst>
                  <a:outerShdw blurRad="127000" dist="200000" dir="2700000" algn="tl" rotWithShape="0">
                    <a:srgbClr val="000000">
                      <a:alpha val="30000"/>
                    </a:srgbClr>
                  </a:outerShdw>
                </a:effectLst>
              </a:rPr>
              <a:t>F</a:t>
            </a:r>
            <a:r>
              <a:rPr lang="et-EE" sz="3200" cap="all" dirty="0">
                <a:solidFill>
                  <a:srgbClr val="0070C0"/>
                </a:solidFill>
                <a:effectLst>
                  <a:outerShdw blurRad="127000" dist="200000" dir="2700000" algn="tl" rotWithShape="0">
                    <a:srgbClr val="000000">
                      <a:alpha val="30000"/>
                    </a:srgbClr>
                  </a:outerShdw>
                </a:effectLst>
              </a:rPr>
              <a:t>O</a:t>
            </a:r>
            <a:r>
              <a:rPr lang="et-EE" sz="3200" cap="all" dirty="0">
                <a:solidFill>
                  <a:prstClr val="white"/>
                </a:solidFill>
                <a:effectLst>
                  <a:outerShdw blurRad="127000" dist="200000" dir="2700000" algn="tl" rotWithShape="0">
                    <a:srgbClr val="000000">
                      <a:alpha val="30000"/>
                    </a:srgbClr>
                  </a:outerShdw>
                </a:effectLst>
              </a:rPr>
              <a:t>O</a:t>
            </a:r>
            <a:r>
              <a:rPr lang="et-EE" sz="3200" cap="all" dirty="0">
                <a:solidFill>
                  <a:srgbClr val="FF0000"/>
                </a:solidFill>
                <a:effectLst>
                  <a:outerShdw blurRad="127000" dist="200000" dir="2700000" algn="tl" rotWithShape="0">
                    <a:srgbClr val="000000">
                      <a:alpha val="30000"/>
                    </a:srgbClr>
                  </a:outerShdw>
                </a:effectLst>
              </a:rPr>
              <a:t>D</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endParaRPr lang="et-EE" sz="3200" dirty="0"/>
          </a:p>
        </p:txBody>
      </p:sp>
      <p:sp>
        <p:nvSpPr>
          <p:cNvPr id="3" name="Content Placeholder 2"/>
          <p:cNvSpPr>
            <a:spLocks noGrp="1"/>
          </p:cNvSpPr>
          <p:nvPr>
            <p:ph idx="1"/>
          </p:nvPr>
        </p:nvSpPr>
        <p:spPr/>
        <p:txBody>
          <a:bodyPr/>
          <a:lstStyle/>
          <a:p>
            <a:pPr marL="137160" indent="0">
              <a:buNone/>
            </a:pPr>
            <a:r>
              <a:rPr lang="et-EE" dirty="0" smtClean="0">
                <a:solidFill>
                  <a:schemeClr val="bg1"/>
                </a:solidFill>
                <a:ea typeface="Calibri" panose="020F0502020204030204" pitchFamily="34" charset="0"/>
                <a:cs typeface="Times New Roman" panose="02020603050405020304" pitchFamily="18" charset="0"/>
              </a:rPr>
              <a:t>10.</a:t>
            </a:r>
            <a:r>
              <a:rPr lang="en-GB" dirty="0" smtClean="0">
                <a:solidFill>
                  <a:schemeClr val="bg1"/>
                </a:solidFill>
                <a:ea typeface="Calibri" panose="020F0502020204030204" pitchFamily="34" charset="0"/>
                <a:cs typeface="Helvetica" panose="020B0604020202020204" pitchFamily="34" charset="0"/>
              </a:rPr>
              <a:t>In </a:t>
            </a:r>
            <a:r>
              <a:rPr lang="en-GB" dirty="0">
                <a:solidFill>
                  <a:schemeClr val="bg1"/>
                </a:solidFill>
                <a:ea typeface="Calibri" panose="020F0502020204030204" pitchFamily="34" charset="0"/>
                <a:cs typeface="Helvetica" panose="020B0604020202020204" pitchFamily="34" charset="0"/>
              </a:rPr>
              <a:t>which children's novel does the Mad Hatter's Tea Party take place?</a:t>
            </a:r>
            <a:endParaRPr lang="et-EE" dirty="0">
              <a:solidFill>
                <a:schemeClr val="bg1"/>
              </a:solidFill>
              <a:cs typeface="Helvetica" panose="020B0604020202020204" pitchFamily="34" charset="0"/>
            </a:endParaRPr>
          </a:p>
        </p:txBody>
      </p:sp>
    </p:spTree>
    <p:extLst>
      <p:ext uri="{BB962C8B-B14F-4D97-AF65-F5344CB8AC3E}">
        <p14:creationId xmlns:p14="http://schemas.microsoft.com/office/powerpoint/2010/main" val="30028015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lstStyle/>
          <a:p>
            <a:pPr marL="137160" indent="0">
              <a:buNone/>
            </a:pPr>
            <a:r>
              <a:rPr lang="et-EE" dirty="0" smtClean="0">
                <a:solidFill>
                  <a:schemeClr val="bg1"/>
                </a:solidFill>
              </a:rPr>
              <a:t>„ALICE IN WONDERLAND“</a:t>
            </a:r>
          </a:p>
          <a:p>
            <a:pPr marL="137160" indent="0">
              <a:buNone/>
            </a:pPr>
            <a:endParaRPr lang="et-EE" dirty="0">
              <a:solidFill>
                <a:schemeClr val="bg1"/>
              </a:solidFill>
            </a:endParaRPr>
          </a:p>
        </p:txBody>
      </p:sp>
      <p:pic>
        <p:nvPicPr>
          <p:cNvPr id="4" name="Picture 3"/>
          <p:cNvPicPr>
            <a:picLocks noChangeAspect="1"/>
          </p:cNvPicPr>
          <p:nvPr/>
        </p:nvPicPr>
        <p:blipFill>
          <a:blip r:embed="rId2"/>
          <a:stretch>
            <a:fillRect/>
          </a:stretch>
        </p:blipFill>
        <p:spPr>
          <a:xfrm>
            <a:off x="1763688" y="2564904"/>
            <a:ext cx="5247619" cy="3495238"/>
          </a:xfrm>
          <a:prstGeom prst="rect">
            <a:avLst/>
          </a:prstGeom>
        </p:spPr>
      </p:pic>
    </p:spTree>
    <p:extLst>
      <p:ext uri="{BB962C8B-B14F-4D97-AF65-F5344CB8AC3E}">
        <p14:creationId xmlns:p14="http://schemas.microsoft.com/office/powerpoint/2010/main" val="22162985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cap="all" dirty="0">
                <a:solidFill>
                  <a:srgbClr val="FF0000"/>
                </a:solidFill>
                <a:effectLst>
                  <a:outerShdw blurRad="127000" dist="200000" dir="2700000" algn="tl" rotWithShape="0">
                    <a:srgbClr val="000000">
                      <a:alpha val="30000"/>
                    </a:srgbClr>
                  </a:outerShdw>
                </a:effectLst>
              </a:rPr>
              <a:t>B</a:t>
            </a:r>
            <a:r>
              <a:rPr lang="en-GB" sz="3200" cap="all" dirty="0">
                <a:solidFill>
                  <a:prstClr val="white"/>
                </a:solidFill>
                <a:effectLst>
                  <a:outerShdw blurRad="127000" dist="200000" dir="2700000" algn="tl" rotWithShape="0">
                    <a:srgbClr val="000000">
                      <a:alpha val="30000"/>
                    </a:srgbClr>
                  </a:outerShdw>
                </a:effectLst>
              </a:rPr>
              <a:t>R</a:t>
            </a:r>
            <a:r>
              <a:rPr lang="en-GB" sz="3200" cap="all" dirty="0">
                <a:solidFill>
                  <a:srgbClr val="0070C0"/>
                </a:solidFill>
                <a:effectLst>
                  <a:outerShdw blurRad="127000" dist="200000" dir="2700000" algn="tl" rotWithShape="0">
                    <a:srgbClr val="000000">
                      <a:alpha val="30000"/>
                    </a:srgbClr>
                  </a:outerShdw>
                </a:effectLst>
              </a:rPr>
              <a:t>I</a:t>
            </a:r>
            <a:r>
              <a:rPr lang="en-GB" sz="3200" cap="all" dirty="0">
                <a:solidFill>
                  <a:srgbClr val="FF0000"/>
                </a:solidFill>
                <a:effectLst>
                  <a:outerShdw blurRad="127000" dist="200000" dir="2700000" algn="tl" rotWithShape="0">
                    <a:srgbClr val="000000">
                      <a:alpha val="30000"/>
                    </a:srgbClr>
                  </a:outerShdw>
                </a:effectLst>
              </a:rPr>
              <a:t>T</a:t>
            </a:r>
            <a:r>
              <a:rPr lang="en-GB" sz="3200" cap="all" dirty="0">
                <a:solidFill>
                  <a:prstClr val="white"/>
                </a:solidFill>
                <a:effectLst>
                  <a:outerShdw blurRad="127000" dist="200000" dir="2700000" algn="tl" rotWithShape="0">
                    <a:srgbClr val="000000">
                      <a:alpha val="30000"/>
                    </a:srgbClr>
                  </a:outerShdw>
                </a:effectLst>
              </a:rPr>
              <a:t>I</a:t>
            </a:r>
            <a:r>
              <a:rPr lang="en-GB" sz="3200" cap="all" dirty="0">
                <a:solidFill>
                  <a:srgbClr val="0070C0"/>
                </a:solidFill>
                <a:effectLst>
                  <a:outerShdw blurRad="127000" dist="200000" dir="2700000" algn="tl" rotWithShape="0">
                    <a:srgbClr val="000000">
                      <a:alpha val="30000"/>
                    </a:srgbClr>
                  </a:outerShdw>
                </a:effectLst>
              </a:rPr>
              <a:t>S</a:t>
            </a:r>
            <a:r>
              <a:rPr lang="en-GB" sz="3200" cap="all" dirty="0">
                <a:solidFill>
                  <a:srgbClr val="FF0000"/>
                </a:solidFill>
                <a:effectLst>
                  <a:outerShdw blurRad="127000" dist="200000" dir="2700000" algn="tl" rotWithShape="0">
                    <a:srgbClr val="000000">
                      <a:alpha val="30000"/>
                    </a:srgbClr>
                  </a:outerShdw>
                </a:effectLst>
              </a:rPr>
              <a:t>H</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solidFill>
                  <a:prstClr val="white"/>
                </a:solidFill>
                <a:effectLst>
                  <a:outerShdw blurRad="127000" dist="200000" dir="2700000" algn="tl" rotWithShape="0">
                    <a:srgbClr val="000000">
                      <a:alpha val="30000"/>
                    </a:srgbClr>
                  </a:outerShdw>
                </a:effectLst>
              </a:rPr>
              <a:t>w</a:t>
            </a:r>
            <a:r>
              <a:rPr lang="et-EE" sz="3200" cap="all" dirty="0">
                <a:solidFill>
                  <a:srgbClr val="0070C0"/>
                </a:solidFill>
                <a:effectLst>
                  <a:outerShdw blurRad="127000" dist="200000" dir="2700000" algn="tl" rotWithShape="0">
                    <a:srgbClr val="000000">
                      <a:alpha val="30000"/>
                    </a:srgbClr>
                  </a:outerShdw>
                </a:effectLst>
              </a:rPr>
              <a:t>e</a:t>
            </a:r>
            <a:r>
              <a:rPr lang="et-EE" sz="3200" cap="all" dirty="0">
                <a:solidFill>
                  <a:srgbClr val="FF0000"/>
                </a:solidFill>
                <a:effectLst>
                  <a:outerShdw blurRad="127000" dist="200000" dir="2700000" algn="tl" rotWithShape="0">
                    <a:srgbClr val="000000">
                      <a:alpha val="30000"/>
                    </a:srgbClr>
                  </a:outerShdw>
                </a:effectLst>
              </a:rPr>
              <a:t>e</a:t>
            </a:r>
            <a:r>
              <a:rPr lang="et-EE" sz="3200" cap="all" dirty="0">
                <a:solidFill>
                  <a:prstClr val="white"/>
                </a:solidFill>
                <a:effectLst>
                  <a:outerShdw blurRad="127000" dist="200000" dir="2700000" algn="tl" rotWithShape="0">
                    <a:srgbClr val="000000">
                      <a:alpha val="30000"/>
                    </a:srgbClr>
                  </a:outerShdw>
                </a:effectLst>
              </a:rPr>
              <a:t>k</a:t>
            </a:r>
            <a:r>
              <a:rPr lang="en-GB" sz="3200" cap="all" dirty="0">
                <a:solidFill>
                  <a:prstClr val="white"/>
                </a:solidFill>
                <a:effectLst>
                  <a:outerShdw blurRad="127000" dist="200000" dir="2700000" algn="tl" rotWithShape="0">
                    <a:srgbClr val="000000">
                      <a:alpha val="30000"/>
                    </a:srgbClr>
                  </a:outerShdw>
                </a:effectLst>
              </a:rPr>
              <a:t>2</a:t>
            </a:r>
            <a:r>
              <a:rPr lang="en-GB" sz="3200" cap="all" dirty="0">
                <a:solidFill>
                  <a:srgbClr val="0070C0"/>
                </a:solidFill>
                <a:effectLst>
                  <a:outerShdw blurRad="127000" dist="200000" dir="2700000" algn="tl" rotWithShape="0">
                    <a:srgbClr val="000000">
                      <a:alpha val="30000"/>
                    </a:srgbClr>
                  </a:outerShdw>
                </a:effectLst>
              </a:rPr>
              <a:t>0</a:t>
            </a:r>
            <a:r>
              <a:rPr lang="en-GB" sz="3200" cap="all" dirty="0">
                <a:solidFill>
                  <a:srgbClr val="FF0000"/>
                </a:solidFill>
                <a:effectLst>
                  <a:outerShdw blurRad="127000" dist="200000" dir="2700000" algn="tl" rotWithShape="0">
                    <a:srgbClr val="000000">
                      <a:alpha val="30000"/>
                    </a:srgbClr>
                  </a:outerShdw>
                </a:effectLst>
              </a:rPr>
              <a:t>1</a:t>
            </a:r>
            <a:r>
              <a:rPr lang="en-GB" sz="3200" cap="all" dirty="0">
                <a:solidFill>
                  <a:prstClr val="white"/>
                </a:solidFill>
                <a:effectLst>
                  <a:outerShdw blurRad="127000" dist="200000" dir="2700000" algn="tl" rotWithShape="0">
                    <a:srgbClr val="000000">
                      <a:alpha val="30000"/>
                    </a:srgbClr>
                  </a:outerShdw>
                </a:effectLst>
              </a:rPr>
              <a:t>5</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r>
              <a:rPr lang="et-EE" sz="3200" cap="all" dirty="0" smtClean="0">
                <a:solidFill>
                  <a:srgbClr val="FF0000"/>
                </a:solidFill>
                <a:effectLst>
                  <a:outerShdw blurRad="127000" dist="200000" dir="2700000" algn="tl" rotWithShape="0">
                    <a:srgbClr val="000000">
                      <a:alpha val="30000"/>
                    </a:srgbClr>
                  </a:outerShdw>
                </a:effectLst>
              </a:rPr>
              <a:t>R</a:t>
            </a:r>
            <a:r>
              <a:rPr lang="et-EE" sz="3200" cap="all" dirty="0" smtClean="0">
                <a:solidFill>
                  <a:schemeClr val="tx1"/>
                </a:solidFill>
                <a:effectLst>
                  <a:outerShdw blurRad="127000" dist="200000" dir="2700000" algn="tl" rotWithShape="0">
                    <a:srgbClr val="000000">
                      <a:alpha val="30000"/>
                    </a:srgbClr>
                  </a:outerShdw>
                </a:effectLst>
              </a:rPr>
              <a:t>O</a:t>
            </a:r>
            <a:r>
              <a:rPr lang="et-EE" sz="3200" cap="all" dirty="0" smtClean="0">
                <a:solidFill>
                  <a:srgbClr val="0070C0"/>
                </a:solidFill>
                <a:effectLst>
                  <a:outerShdw blurRad="127000" dist="200000" dir="2700000" algn="tl" rotWithShape="0">
                    <a:srgbClr val="000000">
                      <a:alpha val="30000"/>
                    </a:srgbClr>
                  </a:outerShdw>
                </a:effectLst>
              </a:rPr>
              <a:t>Y</a:t>
            </a:r>
            <a:r>
              <a:rPr lang="et-EE" sz="3200" cap="all" dirty="0" smtClean="0">
                <a:solidFill>
                  <a:schemeClr val="tx1"/>
                </a:solidFill>
                <a:effectLst>
                  <a:outerShdw blurRad="127000" dist="200000" dir="2700000" algn="tl" rotWithShape="0">
                    <a:srgbClr val="000000">
                      <a:alpha val="30000"/>
                    </a:srgbClr>
                  </a:outerShdw>
                </a:effectLst>
              </a:rPr>
              <a:t>A</a:t>
            </a:r>
            <a:r>
              <a:rPr lang="et-EE" sz="3200" cap="all" dirty="0" smtClean="0">
                <a:solidFill>
                  <a:srgbClr val="FF0000"/>
                </a:solidFill>
                <a:effectLst>
                  <a:outerShdw blurRad="127000" dist="200000" dir="2700000" algn="tl" rotWithShape="0">
                    <a:srgbClr val="000000">
                      <a:alpha val="30000"/>
                    </a:srgbClr>
                  </a:outerShdw>
                </a:effectLst>
              </a:rPr>
              <a:t>L </a:t>
            </a:r>
            <a:r>
              <a:rPr lang="et-EE" sz="3200" cap="all" dirty="0" smtClean="0">
                <a:solidFill>
                  <a:srgbClr val="0070C0"/>
                </a:solidFill>
                <a:effectLst>
                  <a:outerShdw blurRad="127000" dist="200000" dir="2700000" algn="tl" rotWithShape="0">
                    <a:srgbClr val="000000">
                      <a:alpha val="30000"/>
                    </a:srgbClr>
                  </a:outerShdw>
                </a:effectLst>
              </a:rPr>
              <a:t>F</a:t>
            </a:r>
            <a:r>
              <a:rPr lang="et-EE" sz="3200" cap="all" dirty="0" smtClean="0">
                <a:solidFill>
                  <a:schemeClr val="tx1"/>
                </a:solidFill>
                <a:effectLst>
                  <a:outerShdw blurRad="127000" dist="200000" dir="2700000" algn="tl" rotWithShape="0">
                    <a:srgbClr val="000000">
                      <a:alpha val="30000"/>
                    </a:srgbClr>
                  </a:outerShdw>
                </a:effectLst>
              </a:rPr>
              <a:t>A</a:t>
            </a:r>
            <a:r>
              <a:rPr lang="et-EE" sz="3200" cap="all" dirty="0" smtClean="0">
                <a:solidFill>
                  <a:srgbClr val="FF0000"/>
                </a:solidFill>
                <a:effectLst>
                  <a:outerShdw blurRad="127000" dist="200000" dir="2700000" algn="tl" rotWithShape="0">
                    <a:srgbClr val="000000">
                      <a:alpha val="30000"/>
                    </a:srgbClr>
                  </a:outerShdw>
                </a:effectLst>
              </a:rPr>
              <a:t>M</a:t>
            </a:r>
            <a:r>
              <a:rPr lang="et-EE" sz="3200" cap="all" dirty="0" smtClean="0">
                <a:solidFill>
                  <a:schemeClr val="tx1"/>
                </a:solidFill>
                <a:effectLst>
                  <a:outerShdw blurRad="127000" dist="200000" dir="2700000" algn="tl" rotWithShape="0">
                    <a:srgbClr val="000000">
                      <a:alpha val="30000"/>
                    </a:srgbClr>
                  </a:outerShdw>
                </a:effectLst>
              </a:rPr>
              <a:t>I</a:t>
            </a:r>
            <a:r>
              <a:rPr lang="et-EE" sz="3200" cap="all" dirty="0" smtClean="0">
                <a:solidFill>
                  <a:srgbClr val="0070C0"/>
                </a:solidFill>
                <a:effectLst>
                  <a:outerShdw blurRad="127000" dist="200000" dir="2700000" algn="tl" rotWithShape="0">
                    <a:srgbClr val="000000">
                      <a:alpha val="30000"/>
                    </a:srgbClr>
                  </a:outerShdw>
                </a:effectLst>
              </a:rPr>
              <a:t>L</a:t>
            </a:r>
            <a:r>
              <a:rPr lang="et-EE" sz="3200" cap="all" dirty="0" smtClean="0">
                <a:solidFill>
                  <a:srgbClr val="FF0000"/>
                </a:solidFill>
                <a:effectLst>
                  <a:outerShdw blurRad="127000" dist="200000" dir="2700000" algn="tl" rotWithShape="0">
                    <a:srgbClr val="000000">
                      <a:alpha val="30000"/>
                    </a:srgbClr>
                  </a:outerShdw>
                </a:effectLst>
              </a:rPr>
              <a:t>Y</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endParaRPr lang="et-EE" sz="3200" dirty="0"/>
          </a:p>
        </p:txBody>
      </p:sp>
      <p:sp>
        <p:nvSpPr>
          <p:cNvPr id="3" name="Content Placeholder 2"/>
          <p:cNvSpPr>
            <a:spLocks noGrp="1"/>
          </p:cNvSpPr>
          <p:nvPr>
            <p:ph idx="1"/>
          </p:nvPr>
        </p:nvSpPr>
        <p:spPr/>
        <p:txBody>
          <a:bodyPr/>
          <a:lstStyle/>
          <a:p>
            <a:pPr marL="0" lvl="0" indent="0">
              <a:buNone/>
            </a:pPr>
            <a:r>
              <a:rPr lang="et-EE" dirty="0" smtClean="0">
                <a:solidFill>
                  <a:schemeClr val="bg1"/>
                </a:solidFill>
                <a:cs typeface="Helvetica" panose="020B0604020202020204" pitchFamily="34" charset="0"/>
              </a:rPr>
              <a:t>1.The </a:t>
            </a:r>
            <a:r>
              <a:rPr lang="et-EE" dirty="0">
                <a:solidFill>
                  <a:schemeClr val="bg1"/>
                </a:solidFill>
                <a:cs typeface="Helvetica" panose="020B0604020202020204" pitchFamily="34" charset="0"/>
              </a:rPr>
              <a:t>Queen celebrates two birthdays each year. When is her actual </a:t>
            </a:r>
            <a:r>
              <a:rPr lang="et-EE" dirty="0" smtClean="0">
                <a:solidFill>
                  <a:schemeClr val="bg1"/>
                </a:solidFill>
                <a:cs typeface="Helvetica" panose="020B0604020202020204" pitchFamily="34" charset="0"/>
              </a:rPr>
              <a:t>birthday?</a:t>
            </a:r>
            <a:endParaRPr lang="et-EE" dirty="0">
              <a:solidFill>
                <a:schemeClr val="bg1"/>
              </a:solidFill>
              <a:cs typeface="Helvetica" panose="020B0604020202020204" pitchFamily="34" charset="0"/>
            </a:endParaRPr>
          </a:p>
          <a:p>
            <a:pPr marL="137160" indent="0">
              <a:buNone/>
            </a:pPr>
            <a:endParaRPr lang="et-EE" dirty="0">
              <a:solidFill>
                <a:schemeClr val="bg1"/>
              </a:solidFill>
              <a:cs typeface="Helvetica" panose="020B0604020202020204" pitchFamily="34" charset="0"/>
            </a:endParaRPr>
          </a:p>
        </p:txBody>
      </p:sp>
    </p:spTree>
    <p:extLst>
      <p:ext uri="{BB962C8B-B14F-4D97-AF65-F5344CB8AC3E}">
        <p14:creationId xmlns:p14="http://schemas.microsoft.com/office/powerpoint/2010/main" val="36902089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lstStyle/>
          <a:p>
            <a:pPr marL="137160" lvl="0" indent="0">
              <a:buNone/>
            </a:pPr>
            <a:r>
              <a:rPr lang="et-EE" dirty="0">
                <a:solidFill>
                  <a:schemeClr val="bg1"/>
                </a:solidFill>
                <a:cs typeface="Helvetica" panose="020B0604020202020204" pitchFamily="34" charset="0"/>
              </a:rPr>
              <a:t>Actual 21 </a:t>
            </a:r>
            <a:r>
              <a:rPr lang="et-EE" dirty="0" smtClean="0">
                <a:solidFill>
                  <a:schemeClr val="bg1"/>
                </a:solidFill>
                <a:cs typeface="Helvetica" panose="020B0604020202020204" pitchFamily="34" charset="0"/>
              </a:rPr>
              <a:t>April</a:t>
            </a:r>
            <a:endParaRPr lang="et-EE" dirty="0">
              <a:solidFill>
                <a:schemeClr val="bg1"/>
              </a:solidFill>
              <a:cs typeface="Helvetica" panose="020B0604020202020204" pitchFamily="34" charset="0"/>
            </a:endParaRPr>
          </a:p>
        </p:txBody>
      </p:sp>
    </p:spTree>
    <p:extLst>
      <p:ext uri="{BB962C8B-B14F-4D97-AF65-F5344CB8AC3E}">
        <p14:creationId xmlns:p14="http://schemas.microsoft.com/office/powerpoint/2010/main" val="32381163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cap="all" dirty="0">
                <a:solidFill>
                  <a:srgbClr val="FF0000"/>
                </a:solidFill>
                <a:effectLst>
                  <a:outerShdw blurRad="127000" dist="200000" dir="2700000" algn="tl" rotWithShape="0">
                    <a:srgbClr val="000000">
                      <a:alpha val="30000"/>
                    </a:srgbClr>
                  </a:outerShdw>
                </a:effectLst>
              </a:rPr>
              <a:t>B</a:t>
            </a:r>
            <a:r>
              <a:rPr lang="en-GB" sz="3200" cap="all" dirty="0">
                <a:solidFill>
                  <a:prstClr val="white"/>
                </a:solidFill>
                <a:effectLst>
                  <a:outerShdw blurRad="127000" dist="200000" dir="2700000" algn="tl" rotWithShape="0">
                    <a:srgbClr val="000000">
                      <a:alpha val="30000"/>
                    </a:srgbClr>
                  </a:outerShdw>
                </a:effectLst>
              </a:rPr>
              <a:t>R</a:t>
            </a:r>
            <a:r>
              <a:rPr lang="en-GB" sz="3200" cap="all" dirty="0">
                <a:solidFill>
                  <a:srgbClr val="0070C0"/>
                </a:solidFill>
                <a:effectLst>
                  <a:outerShdw blurRad="127000" dist="200000" dir="2700000" algn="tl" rotWithShape="0">
                    <a:srgbClr val="000000">
                      <a:alpha val="30000"/>
                    </a:srgbClr>
                  </a:outerShdw>
                </a:effectLst>
              </a:rPr>
              <a:t>I</a:t>
            </a:r>
            <a:r>
              <a:rPr lang="en-GB" sz="3200" cap="all" dirty="0">
                <a:solidFill>
                  <a:srgbClr val="FF0000"/>
                </a:solidFill>
                <a:effectLst>
                  <a:outerShdw blurRad="127000" dist="200000" dir="2700000" algn="tl" rotWithShape="0">
                    <a:srgbClr val="000000">
                      <a:alpha val="30000"/>
                    </a:srgbClr>
                  </a:outerShdw>
                </a:effectLst>
              </a:rPr>
              <a:t>T</a:t>
            </a:r>
            <a:r>
              <a:rPr lang="en-GB" sz="3200" cap="all" dirty="0">
                <a:solidFill>
                  <a:prstClr val="white"/>
                </a:solidFill>
                <a:effectLst>
                  <a:outerShdw blurRad="127000" dist="200000" dir="2700000" algn="tl" rotWithShape="0">
                    <a:srgbClr val="000000">
                      <a:alpha val="30000"/>
                    </a:srgbClr>
                  </a:outerShdw>
                </a:effectLst>
              </a:rPr>
              <a:t>I</a:t>
            </a:r>
            <a:r>
              <a:rPr lang="en-GB" sz="3200" cap="all" dirty="0">
                <a:solidFill>
                  <a:srgbClr val="0070C0"/>
                </a:solidFill>
                <a:effectLst>
                  <a:outerShdw blurRad="127000" dist="200000" dir="2700000" algn="tl" rotWithShape="0">
                    <a:srgbClr val="000000">
                      <a:alpha val="30000"/>
                    </a:srgbClr>
                  </a:outerShdw>
                </a:effectLst>
              </a:rPr>
              <a:t>S</a:t>
            </a:r>
            <a:r>
              <a:rPr lang="en-GB" sz="3200" cap="all" dirty="0">
                <a:solidFill>
                  <a:srgbClr val="FF0000"/>
                </a:solidFill>
                <a:effectLst>
                  <a:outerShdw blurRad="127000" dist="200000" dir="2700000" algn="tl" rotWithShape="0">
                    <a:srgbClr val="000000">
                      <a:alpha val="30000"/>
                    </a:srgbClr>
                  </a:outerShdw>
                </a:effectLst>
              </a:rPr>
              <a:t>H</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solidFill>
                  <a:prstClr val="white"/>
                </a:solidFill>
                <a:effectLst>
                  <a:outerShdw blurRad="127000" dist="200000" dir="2700000" algn="tl" rotWithShape="0">
                    <a:srgbClr val="000000">
                      <a:alpha val="30000"/>
                    </a:srgbClr>
                  </a:outerShdw>
                </a:effectLst>
              </a:rPr>
              <a:t>w</a:t>
            </a:r>
            <a:r>
              <a:rPr lang="et-EE" sz="3200" cap="all" dirty="0">
                <a:solidFill>
                  <a:srgbClr val="0070C0"/>
                </a:solidFill>
                <a:effectLst>
                  <a:outerShdw blurRad="127000" dist="200000" dir="2700000" algn="tl" rotWithShape="0">
                    <a:srgbClr val="000000">
                      <a:alpha val="30000"/>
                    </a:srgbClr>
                  </a:outerShdw>
                </a:effectLst>
              </a:rPr>
              <a:t>e</a:t>
            </a:r>
            <a:r>
              <a:rPr lang="et-EE" sz="3200" cap="all" dirty="0">
                <a:solidFill>
                  <a:srgbClr val="FF0000"/>
                </a:solidFill>
                <a:effectLst>
                  <a:outerShdw blurRad="127000" dist="200000" dir="2700000" algn="tl" rotWithShape="0">
                    <a:srgbClr val="000000">
                      <a:alpha val="30000"/>
                    </a:srgbClr>
                  </a:outerShdw>
                </a:effectLst>
              </a:rPr>
              <a:t>e</a:t>
            </a:r>
            <a:r>
              <a:rPr lang="et-EE" sz="3200" cap="all" dirty="0">
                <a:solidFill>
                  <a:prstClr val="white"/>
                </a:solidFill>
                <a:effectLst>
                  <a:outerShdw blurRad="127000" dist="200000" dir="2700000" algn="tl" rotWithShape="0">
                    <a:srgbClr val="000000">
                      <a:alpha val="30000"/>
                    </a:srgbClr>
                  </a:outerShdw>
                </a:effectLst>
              </a:rPr>
              <a:t>k</a:t>
            </a:r>
            <a:r>
              <a:rPr lang="en-GB" sz="3200" cap="all" dirty="0">
                <a:solidFill>
                  <a:prstClr val="white"/>
                </a:solidFill>
                <a:effectLst>
                  <a:outerShdw blurRad="127000" dist="200000" dir="2700000" algn="tl" rotWithShape="0">
                    <a:srgbClr val="000000">
                      <a:alpha val="30000"/>
                    </a:srgbClr>
                  </a:outerShdw>
                </a:effectLst>
              </a:rPr>
              <a:t>2</a:t>
            </a:r>
            <a:r>
              <a:rPr lang="en-GB" sz="3200" cap="all" dirty="0">
                <a:solidFill>
                  <a:srgbClr val="0070C0"/>
                </a:solidFill>
                <a:effectLst>
                  <a:outerShdw blurRad="127000" dist="200000" dir="2700000" algn="tl" rotWithShape="0">
                    <a:srgbClr val="000000">
                      <a:alpha val="30000"/>
                    </a:srgbClr>
                  </a:outerShdw>
                </a:effectLst>
              </a:rPr>
              <a:t>0</a:t>
            </a:r>
            <a:r>
              <a:rPr lang="en-GB" sz="3200" cap="all" dirty="0">
                <a:solidFill>
                  <a:srgbClr val="FF0000"/>
                </a:solidFill>
                <a:effectLst>
                  <a:outerShdw blurRad="127000" dist="200000" dir="2700000" algn="tl" rotWithShape="0">
                    <a:srgbClr val="000000">
                      <a:alpha val="30000"/>
                    </a:srgbClr>
                  </a:outerShdw>
                </a:effectLst>
              </a:rPr>
              <a:t>1</a:t>
            </a:r>
            <a:r>
              <a:rPr lang="en-GB" sz="3200" cap="all" dirty="0">
                <a:solidFill>
                  <a:prstClr val="white"/>
                </a:solidFill>
                <a:effectLst>
                  <a:outerShdw blurRad="127000" dist="200000" dir="2700000" algn="tl" rotWithShape="0">
                    <a:srgbClr val="000000">
                      <a:alpha val="30000"/>
                    </a:srgbClr>
                  </a:outerShdw>
                </a:effectLst>
              </a:rPr>
              <a:t>5</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r>
              <a:rPr lang="et-EE" sz="3200" cap="all" dirty="0">
                <a:solidFill>
                  <a:srgbClr val="FF0000"/>
                </a:solidFill>
                <a:effectLst>
                  <a:outerShdw blurRad="127000" dist="200000" dir="2700000" algn="tl" rotWithShape="0">
                    <a:srgbClr val="000000">
                      <a:alpha val="30000"/>
                    </a:srgbClr>
                  </a:outerShdw>
                </a:effectLst>
              </a:rPr>
              <a:t>R</a:t>
            </a:r>
            <a:r>
              <a:rPr lang="et-EE" sz="3200" cap="all" dirty="0">
                <a:solidFill>
                  <a:prstClr val="white"/>
                </a:solidFill>
                <a:effectLst>
                  <a:outerShdw blurRad="127000" dist="200000" dir="2700000" algn="tl" rotWithShape="0">
                    <a:srgbClr val="000000">
                      <a:alpha val="30000"/>
                    </a:srgbClr>
                  </a:outerShdw>
                </a:effectLst>
              </a:rPr>
              <a:t>O</a:t>
            </a:r>
            <a:r>
              <a:rPr lang="et-EE" sz="3200" cap="all" dirty="0">
                <a:solidFill>
                  <a:srgbClr val="0070C0"/>
                </a:solidFill>
                <a:effectLst>
                  <a:outerShdw blurRad="127000" dist="200000" dir="2700000" algn="tl" rotWithShape="0">
                    <a:srgbClr val="000000">
                      <a:alpha val="30000"/>
                    </a:srgbClr>
                  </a:outerShdw>
                </a:effectLst>
              </a:rPr>
              <a:t>Y</a:t>
            </a:r>
            <a:r>
              <a:rPr lang="et-EE" sz="3200" cap="all" dirty="0">
                <a:solidFill>
                  <a:prstClr val="white"/>
                </a:solidFill>
                <a:effectLst>
                  <a:outerShdw blurRad="127000" dist="200000" dir="2700000" algn="tl" rotWithShape="0">
                    <a:srgbClr val="000000">
                      <a:alpha val="30000"/>
                    </a:srgbClr>
                  </a:outerShdw>
                </a:effectLst>
              </a:rPr>
              <a:t>A</a:t>
            </a:r>
            <a:r>
              <a:rPr lang="et-EE" sz="3200" cap="all" dirty="0">
                <a:solidFill>
                  <a:srgbClr val="FF0000"/>
                </a:solidFill>
                <a:effectLst>
                  <a:outerShdw blurRad="127000" dist="200000" dir="2700000" algn="tl" rotWithShape="0">
                    <a:srgbClr val="000000">
                      <a:alpha val="30000"/>
                    </a:srgbClr>
                  </a:outerShdw>
                </a:effectLst>
              </a:rPr>
              <a:t>L </a:t>
            </a:r>
            <a:r>
              <a:rPr lang="et-EE" sz="3200" cap="all" dirty="0">
                <a:solidFill>
                  <a:srgbClr val="0070C0"/>
                </a:solidFill>
                <a:effectLst>
                  <a:outerShdw blurRad="127000" dist="200000" dir="2700000" algn="tl" rotWithShape="0">
                    <a:srgbClr val="000000">
                      <a:alpha val="30000"/>
                    </a:srgbClr>
                  </a:outerShdw>
                </a:effectLst>
              </a:rPr>
              <a:t>F</a:t>
            </a:r>
            <a:r>
              <a:rPr lang="et-EE" sz="3200" cap="all" dirty="0">
                <a:solidFill>
                  <a:prstClr val="white"/>
                </a:solidFill>
                <a:effectLst>
                  <a:outerShdw blurRad="127000" dist="200000" dir="2700000" algn="tl" rotWithShape="0">
                    <a:srgbClr val="000000">
                      <a:alpha val="30000"/>
                    </a:srgbClr>
                  </a:outerShdw>
                </a:effectLst>
              </a:rPr>
              <a:t>A</a:t>
            </a:r>
            <a:r>
              <a:rPr lang="et-EE" sz="3200" cap="all" dirty="0">
                <a:solidFill>
                  <a:srgbClr val="FF0000"/>
                </a:solidFill>
                <a:effectLst>
                  <a:outerShdw blurRad="127000" dist="200000" dir="2700000" algn="tl" rotWithShape="0">
                    <a:srgbClr val="000000">
                      <a:alpha val="30000"/>
                    </a:srgbClr>
                  </a:outerShdw>
                </a:effectLst>
              </a:rPr>
              <a:t>M</a:t>
            </a:r>
            <a:r>
              <a:rPr lang="et-EE" sz="3200" cap="all" dirty="0">
                <a:solidFill>
                  <a:prstClr val="white"/>
                </a:solidFill>
                <a:effectLst>
                  <a:outerShdw blurRad="127000" dist="200000" dir="2700000" algn="tl" rotWithShape="0">
                    <a:srgbClr val="000000">
                      <a:alpha val="30000"/>
                    </a:srgbClr>
                  </a:outerShdw>
                </a:effectLst>
              </a:rPr>
              <a:t>I</a:t>
            </a:r>
            <a:r>
              <a:rPr lang="et-EE" sz="3200" cap="all" dirty="0">
                <a:solidFill>
                  <a:srgbClr val="0070C0"/>
                </a:solidFill>
                <a:effectLst>
                  <a:outerShdw blurRad="127000" dist="200000" dir="2700000" algn="tl" rotWithShape="0">
                    <a:srgbClr val="000000">
                      <a:alpha val="30000"/>
                    </a:srgbClr>
                  </a:outerShdw>
                </a:effectLst>
              </a:rPr>
              <a:t>L</a:t>
            </a:r>
            <a:r>
              <a:rPr lang="et-EE" sz="3200" cap="all" dirty="0">
                <a:solidFill>
                  <a:srgbClr val="FF0000"/>
                </a:solidFill>
                <a:effectLst>
                  <a:outerShdw blurRad="127000" dist="200000" dir="2700000" algn="tl" rotWithShape="0">
                    <a:srgbClr val="000000">
                      <a:alpha val="30000"/>
                    </a:srgbClr>
                  </a:outerShdw>
                </a:effectLst>
              </a:rPr>
              <a:t>Y</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endParaRPr lang="et-EE" sz="3200" dirty="0"/>
          </a:p>
        </p:txBody>
      </p:sp>
      <p:sp>
        <p:nvSpPr>
          <p:cNvPr id="3" name="Content Placeholder 2"/>
          <p:cNvSpPr>
            <a:spLocks noGrp="1"/>
          </p:cNvSpPr>
          <p:nvPr>
            <p:ph idx="1"/>
          </p:nvPr>
        </p:nvSpPr>
        <p:spPr>
          <a:xfrm>
            <a:off x="179512" y="1600200"/>
            <a:ext cx="8507288" cy="4709160"/>
          </a:xfrm>
        </p:spPr>
        <p:txBody>
          <a:bodyPr>
            <a:normAutofit fontScale="92500"/>
          </a:bodyPr>
          <a:lstStyle/>
          <a:p>
            <a:pPr marL="137160" lvl="0" indent="0">
              <a:buNone/>
            </a:pPr>
            <a:r>
              <a:rPr lang="et-EE" sz="3000" dirty="0" smtClean="0">
                <a:solidFill>
                  <a:schemeClr val="bg1"/>
                </a:solidFill>
                <a:cs typeface="Helvetica" panose="020B0604020202020204" pitchFamily="34" charset="0"/>
              </a:rPr>
              <a:t>2. Match </a:t>
            </a:r>
            <a:r>
              <a:rPr lang="et-EE" sz="3000" dirty="0">
                <a:solidFill>
                  <a:schemeClr val="bg1"/>
                </a:solidFill>
                <a:cs typeface="Helvetica" panose="020B0604020202020204" pitchFamily="34" charset="0"/>
              </a:rPr>
              <a:t>the names and the titles.</a:t>
            </a:r>
          </a:p>
          <a:p>
            <a:pPr marL="137160" indent="0">
              <a:buNone/>
            </a:pPr>
            <a:r>
              <a:rPr lang="et-EE" sz="3000" dirty="0">
                <a:solidFill>
                  <a:schemeClr val="bg1"/>
                </a:solidFill>
                <a:cs typeface="Helvetica" panose="020B0604020202020204" pitchFamily="34" charset="0"/>
              </a:rPr>
              <a:t>		</a:t>
            </a:r>
          </a:p>
          <a:p>
            <a:pPr marL="137160" indent="0">
              <a:buNone/>
            </a:pPr>
            <a:r>
              <a:rPr lang="et-EE" sz="2400" dirty="0" smtClean="0">
                <a:solidFill>
                  <a:schemeClr val="bg1"/>
                </a:solidFill>
                <a:cs typeface="Helvetica" panose="020B0604020202020204" pitchFamily="34" charset="0"/>
              </a:rPr>
              <a:t>1. The </a:t>
            </a:r>
            <a:r>
              <a:rPr lang="et-EE" sz="2400" dirty="0">
                <a:solidFill>
                  <a:schemeClr val="bg1"/>
                </a:solidFill>
                <a:cs typeface="Helvetica" panose="020B0604020202020204" pitchFamily="34" charset="0"/>
              </a:rPr>
              <a:t>Earl of Wessex	</a:t>
            </a:r>
            <a:r>
              <a:rPr lang="et-EE" sz="2400" dirty="0" smtClean="0">
                <a:solidFill>
                  <a:schemeClr val="bg1"/>
                </a:solidFill>
                <a:cs typeface="Helvetica" panose="020B0604020202020204" pitchFamily="34" charset="0"/>
              </a:rPr>
              <a:t>  a</a:t>
            </a:r>
            <a:r>
              <a:rPr lang="et-EE" sz="2400" dirty="0">
                <a:solidFill>
                  <a:schemeClr val="bg1"/>
                </a:solidFill>
                <a:cs typeface="Helvetica" panose="020B0604020202020204" pitchFamily="34" charset="0"/>
              </a:rPr>
              <a:t>. </a:t>
            </a:r>
            <a:r>
              <a:rPr lang="en-US" sz="2400" dirty="0">
                <a:solidFill>
                  <a:schemeClr val="bg1"/>
                </a:solidFill>
                <a:cs typeface="Helvetica" panose="020B0604020202020204" pitchFamily="34" charset="0"/>
              </a:rPr>
              <a:t>Charles </a:t>
            </a:r>
            <a:r>
              <a:rPr lang="en-US" sz="2400" dirty="0" smtClean="0">
                <a:solidFill>
                  <a:schemeClr val="bg1"/>
                </a:solidFill>
                <a:cs typeface="Helvetica" panose="020B0604020202020204" pitchFamily="34" charset="0"/>
              </a:rPr>
              <a:t>Philip </a:t>
            </a:r>
            <a:r>
              <a:rPr lang="en-US" sz="2400" dirty="0">
                <a:solidFill>
                  <a:schemeClr val="bg1"/>
                </a:solidFill>
                <a:cs typeface="Helvetica" panose="020B0604020202020204" pitchFamily="34" charset="0"/>
              </a:rPr>
              <a:t>Arthur </a:t>
            </a:r>
            <a:r>
              <a:rPr lang="en-US" sz="2400" dirty="0" smtClean="0">
                <a:solidFill>
                  <a:schemeClr val="bg1"/>
                </a:solidFill>
                <a:cs typeface="Helvetica" panose="020B0604020202020204" pitchFamily="34" charset="0"/>
              </a:rPr>
              <a:t>George</a:t>
            </a:r>
            <a:endParaRPr lang="et-EE" sz="2400" dirty="0" smtClean="0">
              <a:solidFill>
                <a:schemeClr val="bg1"/>
              </a:solidFill>
              <a:cs typeface="Helvetica" panose="020B0604020202020204" pitchFamily="34" charset="0"/>
            </a:endParaRPr>
          </a:p>
          <a:p>
            <a:pPr marL="137160" indent="0">
              <a:buNone/>
            </a:pPr>
            <a:endParaRPr lang="et-EE" sz="2400" dirty="0">
              <a:solidFill>
                <a:schemeClr val="bg1"/>
              </a:solidFill>
              <a:cs typeface="Helvetica" panose="020B0604020202020204" pitchFamily="34" charset="0"/>
            </a:endParaRPr>
          </a:p>
          <a:p>
            <a:pPr marL="137160" indent="0">
              <a:buNone/>
            </a:pPr>
            <a:r>
              <a:rPr lang="et-EE" sz="2400" dirty="0">
                <a:solidFill>
                  <a:schemeClr val="bg1"/>
                </a:solidFill>
                <a:cs typeface="Helvetica" panose="020B0604020202020204" pitchFamily="34" charset="0"/>
              </a:rPr>
              <a:t>2. The Duchess of </a:t>
            </a:r>
            <a:r>
              <a:rPr lang="et-EE" sz="2400" dirty="0" smtClean="0">
                <a:solidFill>
                  <a:schemeClr val="bg1"/>
                </a:solidFill>
                <a:cs typeface="Helvetica" panose="020B0604020202020204" pitchFamily="34" charset="0"/>
              </a:rPr>
              <a:t>Cambridge  b</a:t>
            </a:r>
            <a:r>
              <a:rPr lang="et-EE" sz="2400" dirty="0">
                <a:solidFill>
                  <a:schemeClr val="bg1"/>
                </a:solidFill>
                <a:cs typeface="Helvetica" panose="020B0604020202020204" pitchFamily="34" charset="0"/>
              </a:rPr>
              <a:t>. </a:t>
            </a:r>
            <a:r>
              <a:rPr lang="en-US" sz="2400" dirty="0">
                <a:solidFill>
                  <a:schemeClr val="bg1"/>
                </a:solidFill>
                <a:cs typeface="Helvetica" panose="020B0604020202020204" pitchFamily="34" charset="0"/>
              </a:rPr>
              <a:t>Anne Elizabeth Alice </a:t>
            </a:r>
            <a:r>
              <a:rPr lang="en-US" sz="2400" dirty="0" smtClean="0">
                <a:solidFill>
                  <a:schemeClr val="bg1"/>
                </a:solidFill>
                <a:cs typeface="Helvetica" panose="020B0604020202020204" pitchFamily="34" charset="0"/>
              </a:rPr>
              <a:t>Louise</a:t>
            </a:r>
            <a:endParaRPr lang="et-EE" sz="2400" dirty="0" smtClean="0">
              <a:solidFill>
                <a:schemeClr val="bg1"/>
              </a:solidFill>
              <a:cs typeface="Helvetica" panose="020B0604020202020204" pitchFamily="34" charset="0"/>
            </a:endParaRPr>
          </a:p>
          <a:p>
            <a:pPr marL="137160" indent="0">
              <a:buNone/>
            </a:pPr>
            <a:endParaRPr lang="et-EE" sz="2400" dirty="0">
              <a:solidFill>
                <a:schemeClr val="bg1"/>
              </a:solidFill>
              <a:cs typeface="Helvetica" panose="020B0604020202020204" pitchFamily="34" charset="0"/>
            </a:endParaRPr>
          </a:p>
          <a:p>
            <a:pPr marL="137160" indent="0">
              <a:buNone/>
            </a:pPr>
            <a:r>
              <a:rPr lang="en-US" sz="2400" dirty="0">
                <a:solidFill>
                  <a:schemeClr val="bg1"/>
                </a:solidFill>
                <a:cs typeface="Helvetica" panose="020B0604020202020204" pitchFamily="34" charset="0"/>
              </a:rPr>
              <a:t>3. The Duke of </a:t>
            </a:r>
            <a:r>
              <a:rPr lang="en-US" sz="2400" dirty="0" smtClean="0">
                <a:solidFill>
                  <a:schemeClr val="bg1"/>
                </a:solidFill>
                <a:cs typeface="Helvetica" panose="020B0604020202020204" pitchFamily="34" charset="0"/>
              </a:rPr>
              <a:t>Cambridge</a:t>
            </a:r>
            <a:r>
              <a:rPr lang="et-EE" sz="2400" dirty="0" smtClean="0">
                <a:solidFill>
                  <a:schemeClr val="bg1"/>
                </a:solidFill>
                <a:cs typeface="Helvetica" panose="020B0604020202020204" pitchFamily="34" charset="0"/>
              </a:rPr>
              <a:t>   </a:t>
            </a:r>
            <a:r>
              <a:rPr lang="en-US" sz="2400" dirty="0" smtClean="0">
                <a:solidFill>
                  <a:schemeClr val="bg1"/>
                </a:solidFill>
                <a:cs typeface="Helvetica" panose="020B0604020202020204" pitchFamily="34" charset="0"/>
              </a:rPr>
              <a:t>c</a:t>
            </a:r>
            <a:r>
              <a:rPr lang="en-US" sz="2400" dirty="0">
                <a:solidFill>
                  <a:schemeClr val="bg1"/>
                </a:solidFill>
                <a:cs typeface="Helvetica" panose="020B0604020202020204" pitchFamily="34" charset="0"/>
              </a:rPr>
              <a:t>. Edward Antony Richard </a:t>
            </a:r>
            <a:r>
              <a:rPr lang="en-US" sz="2400" dirty="0" smtClean="0">
                <a:solidFill>
                  <a:schemeClr val="bg1"/>
                </a:solidFill>
                <a:cs typeface="Helvetica" panose="020B0604020202020204" pitchFamily="34" charset="0"/>
              </a:rPr>
              <a:t>Louis</a:t>
            </a:r>
            <a:endParaRPr lang="et-EE" sz="2400" dirty="0" smtClean="0">
              <a:solidFill>
                <a:schemeClr val="bg1"/>
              </a:solidFill>
              <a:cs typeface="Helvetica" panose="020B0604020202020204" pitchFamily="34" charset="0"/>
            </a:endParaRPr>
          </a:p>
          <a:p>
            <a:pPr marL="137160" indent="0">
              <a:buNone/>
            </a:pPr>
            <a:endParaRPr lang="et-EE" sz="2400" dirty="0">
              <a:solidFill>
                <a:schemeClr val="bg1"/>
              </a:solidFill>
              <a:cs typeface="Helvetica" panose="020B0604020202020204" pitchFamily="34" charset="0"/>
            </a:endParaRPr>
          </a:p>
          <a:p>
            <a:pPr marL="137160" indent="0">
              <a:buNone/>
            </a:pPr>
            <a:r>
              <a:rPr lang="en-US" sz="2400" dirty="0">
                <a:solidFill>
                  <a:schemeClr val="bg1"/>
                </a:solidFill>
                <a:cs typeface="Helvetica" panose="020B0604020202020204" pitchFamily="34" charset="0"/>
              </a:rPr>
              <a:t>4. The Prince of Wales	</a:t>
            </a:r>
            <a:r>
              <a:rPr lang="en-US" sz="2400" dirty="0" smtClean="0">
                <a:solidFill>
                  <a:schemeClr val="bg1"/>
                </a:solidFill>
                <a:cs typeface="Helvetica" panose="020B0604020202020204" pitchFamily="34" charset="0"/>
              </a:rPr>
              <a:t>d</a:t>
            </a:r>
            <a:r>
              <a:rPr lang="en-US" sz="2400" dirty="0">
                <a:solidFill>
                  <a:schemeClr val="bg1"/>
                </a:solidFill>
                <a:cs typeface="Helvetica" panose="020B0604020202020204" pitchFamily="34" charset="0"/>
              </a:rPr>
              <a:t>. William Arthur Philip Louis</a:t>
            </a:r>
            <a:endParaRPr lang="et-EE" sz="2400" dirty="0">
              <a:solidFill>
                <a:schemeClr val="bg1"/>
              </a:solidFill>
              <a:cs typeface="Helvetica" panose="020B0604020202020204" pitchFamily="34" charset="0"/>
            </a:endParaRPr>
          </a:p>
          <a:p>
            <a:pPr marL="137160" indent="0">
              <a:buNone/>
            </a:pPr>
            <a:r>
              <a:rPr lang="en-US" sz="2400" dirty="0">
                <a:solidFill>
                  <a:schemeClr val="bg1"/>
                </a:solidFill>
                <a:cs typeface="Helvetica" panose="020B0604020202020204" pitchFamily="34" charset="0"/>
              </a:rPr>
              <a:t>5. The Princess Royal	</a:t>
            </a:r>
            <a:r>
              <a:rPr lang="en-US" sz="2400" dirty="0" smtClean="0">
                <a:solidFill>
                  <a:schemeClr val="bg1"/>
                </a:solidFill>
                <a:cs typeface="Helvetica" panose="020B0604020202020204" pitchFamily="34" charset="0"/>
              </a:rPr>
              <a:t>e</a:t>
            </a:r>
            <a:r>
              <a:rPr lang="en-US" sz="2400" dirty="0">
                <a:solidFill>
                  <a:schemeClr val="bg1"/>
                </a:solidFill>
                <a:cs typeface="Helvetica" panose="020B0604020202020204" pitchFamily="34" charset="0"/>
              </a:rPr>
              <a:t>. Catherine Elizabeth</a:t>
            </a:r>
            <a:endParaRPr lang="et-EE" sz="2400" dirty="0">
              <a:solidFill>
                <a:schemeClr val="bg1"/>
              </a:solidFill>
              <a:cs typeface="Helvetica" panose="020B0604020202020204" pitchFamily="34" charset="0"/>
            </a:endParaRPr>
          </a:p>
          <a:p>
            <a:endParaRPr lang="et-EE" dirty="0"/>
          </a:p>
        </p:txBody>
      </p:sp>
    </p:spTree>
    <p:extLst>
      <p:ext uri="{BB962C8B-B14F-4D97-AF65-F5344CB8AC3E}">
        <p14:creationId xmlns:p14="http://schemas.microsoft.com/office/powerpoint/2010/main" val="23390323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lstStyle/>
          <a:p>
            <a:pPr marL="137160" lvl="0" indent="0">
              <a:buNone/>
            </a:pPr>
            <a:r>
              <a:rPr lang="et-EE" dirty="0">
                <a:solidFill>
                  <a:schemeClr val="bg1"/>
                </a:solidFill>
                <a:cs typeface="Helvetica" panose="020B0604020202020204" pitchFamily="34" charset="0"/>
              </a:rPr>
              <a:t>1c</a:t>
            </a:r>
          </a:p>
          <a:p>
            <a:pPr marL="137160" lvl="0" indent="0">
              <a:buNone/>
            </a:pPr>
            <a:r>
              <a:rPr lang="et-EE" dirty="0">
                <a:solidFill>
                  <a:schemeClr val="bg1"/>
                </a:solidFill>
                <a:cs typeface="Helvetica" panose="020B0604020202020204" pitchFamily="34" charset="0"/>
              </a:rPr>
              <a:t>2e</a:t>
            </a:r>
          </a:p>
          <a:p>
            <a:pPr marL="137160" lvl="0" indent="0">
              <a:buNone/>
            </a:pPr>
            <a:r>
              <a:rPr lang="et-EE" dirty="0">
                <a:solidFill>
                  <a:schemeClr val="bg1"/>
                </a:solidFill>
                <a:cs typeface="Helvetica" panose="020B0604020202020204" pitchFamily="34" charset="0"/>
              </a:rPr>
              <a:t>3d</a:t>
            </a:r>
          </a:p>
          <a:p>
            <a:pPr marL="137160" lvl="0" indent="0">
              <a:buNone/>
            </a:pPr>
            <a:r>
              <a:rPr lang="et-EE" dirty="0">
                <a:solidFill>
                  <a:schemeClr val="bg1"/>
                </a:solidFill>
                <a:cs typeface="Helvetica" panose="020B0604020202020204" pitchFamily="34" charset="0"/>
              </a:rPr>
              <a:t>4a</a:t>
            </a:r>
          </a:p>
          <a:p>
            <a:pPr marL="137160" indent="0">
              <a:buNone/>
            </a:pPr>
            <a:r>
              <a:rPr lang="et-EE" dirty="0">
                <a:solidFill>
                  <a:schemeClr val="bg1"/>
                </a:solidFill>
                <a:cs typeface="Helvetica" panose="020B0604020202020204" pitchFamily="34" charset="0"/>
              </a:rPr>
              <a:t>5b </a:t>
            </a:r>
          </a:p>
        </p:txBody>
      </p:sp>
    </p:spTree>
    <p:extLst>
      <p:ext uri="{BB962C8B-B14F-4D97-AF65-F5344CB8AC3E}">
        <p14:creationId xmlns:p14="http://schemas.microsoft.com/office/powerpoint/2010/main" val="1556021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784976" cy="1156990"/>
          </a:xfrm>
        </p:spPr>
        <p:txBody>
          <a:bodyPr>
            <a:normAutofit fontScale="90000"/>
          </a:bodyPr>
          <a:lstStyle/>
          <a:p>
            <a:r>
              <a:rPr lang="en-GB" sz="3600" cap="all" dirty="0">
                <a:solidFill>
                  <a:srgbClr val="FF0000"/>
                </a:solidFill>
                <a:effectLst>
                  <a:outerShdw blurRad="127000" dist="200000" dir="2700000" algn="tl" rotWithShape="0">
                    <a:srgbClr val="000000">
                      <a:alpha val="30000"/>
                    </a:srgbClr>
                  </a:outerShdw>
                </a:effectLst>
              </a:rPr>
              <a:t>B</a:t>
            </a:r>
            <a:r>
              <a:rPr lang="en-GB" sz="3600" cap="all" dirty="0">
                <a:solidFill>
                  <a:prstClr val="white"/>
                </a:solidFill>
                <a:effectLst>
                  <a:outerShdw blurRad="127000" dist="200000" dir="2700000" algn="tl" rotWithShape="0">
                    <a:srgbClr val="000000">
                      <a:alpha val="30000"/>
                    </a:srgbClr>
                  </a:outerShdw>
                </a:effectLst>
              </a:rPr>
              <a:t>R</a:t>
            </a:r>
            <a:r>
              <a:rPr lang="en-GB" sz="3600" cap="all" dirty="0">
                <a:solidFill>
                  <a:srgbClr val="0070C0"/>
                </a:solidFill>
                <a:effectLst>
                  <a:outerShdw blurRad="127000" dist="200000" dir="2700000" algn="tl" rotWithShape="0">
                    <a:srgbClr val="000000">
                      <a:alpha val="30000"/>
                    </a:srgbClr>
                  </a:outerShdw>
                </a:effectLst>
              </a:rPr>
              <a:t>I</a:t>
            </a:r>
            <a:r>
              <a:rPr lang="en-GB" sz="3600" cap="all" dirty="0">
                <a:solidFill>
                  <a:srgbClr val="FF0000"/>
                </a:solidFill>
                <a:effectLst>
                  <a:outerShdw blurRad="127000" dist="200000" dir="2700000" algn="tl" rotWithShape="0">
                    <a:srgbClr val="000000">
                      <a:alpha val="30000"/>
                    </a:srgbClr>
                  </a:outerShdw>
                </a:effectLst>
              </a:rPr>
              <a:t>T</a:t>
            </a:r>
            <a:r>
              <a:rPr lang="en-GB" sz="3600" cap="all" dirty="0">
                <a:solidFill>
                  <a:prstClr val="white"/>
                </a:solidFill>
                <a:effectLst>
                  <a:outerShdw blurRad="127000" dist="200000" dir="2700000" algn="tl" rotWithShape="0">
                    <a:srgbClr val="000000">
                      <a:alpha val="30000"/>
                    </a:srgbClr>
                  </a:outerShdw>
                </a:effectLst>
              </a:rPr>
              <a:t>I</a:t>
            </a:r>
            <a:r>
              <a:rPr lang="en-GB" sz="3600" cap="all" dirty="0">
                <a:solidFill>
                  <a:srgbClr val="0070C0"/>
                </a:solidFill>
                <a:effectLst>
                  <a:outerShdw blurRad="127000" dist="200000" dir="2700000" algn="tl" rotWithShape="0">
                    <a:srgbClr val="000000">
                      <a:alpha val="30000"/>
                    </a:srgbClr>
                  </a:outerShdw>
                </a:effectLst>
              </a:rPr>
              <a:t>S</a:t>
            </a:r>
            <a:r>
              <a:rPr lang="en-GB" sz="3600" cap="all" dirty="0">
                <a:solidFill>
                  <a:srgbClr val="FF0000"/>
                </a:solidFill>
                <a:effectLst>
                  <a:outerShdw blurRad="127000" dist="200000" dir="2700000" algn="tl" rotWithShape="0">
                    <a:srgbClr val="000000">
                      <a:alpha val="30000"/>
                    </a:srgbClr>
                  </a:outerShdw>
                </a:effectLst>
              </a:rPr>
              <a:t>H</a:t>
            </a:r>
            <a:r>
              <a:rPr lang="en-GB" sz="36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600" cap="all" dirty="0">
                <a:solidFill>
                  <a:prstClr val="white"/>
                </a:solidFill>
                <a:effectLst>
                  <a:outerShdw blurRad="127000" dist="200000" dir="2700000" algn="tl" rotWithShape="0">
                    <a:srgbClr val="000000">
                      <a:alpha val="30000"/>
                    </a:srgbClr>
                  </a:outerShdw>
                </a:effectLst>
              </a:rPr>
              <a:t>w</a:t>
            </a:r>
            <a:r>
              <a:rPr lang="et-EE" sz="3600" cap="all" dirty="0">
                <a:solidFill>
                  <a:srgbClr val="0070C0"/>
                </a:solidFill>
                <a:effectLst>
                  <a:outerShdw blurRad="127000" dist="200000" dir="2700000" algn="tl" rotWithShape="0">
                    <a:srgbClr val="000000">
                      <a:alpha val="30000"/>
                    </a:srgbClr>
                  </a:outerShdw>
                </a:effectLst>
              </a:rPr>
              <a:t>e</a:t>
            </a:r>
            <a:r>
              <a:rPr lang="et-EE" sz="3600" cap="all" dirty="0">
                <a:solidFill>
                  <a:srgbClr val="FF0000"/>
                </a:solidFill>
                <a:effectLst>
                  <a:outerShdw blurRad="127000" dist="200000" dir="2700000" algn="tl" rotWithShape="0">
                    <a:srgbClr val="000000">
                      <a:alpha val="30000"/>
                    </a:srgbClr>
                  </a:outerShdw>
                </a:effectLst>
              </a:rPr>
              <a:t>e</a:t>
            </a:r>
            <a:r>
              <a:rPr lang="et-EE" sz="3600" cap="all" dirty="0">
                <a:solidFill>
                  <a:prstClr val="white"/>
                </a:solidFill>
                <a:effectLst>
                  <a:outerShdw blurRad="127000" dist="200000" dir="2700000" algn="tl" rotWithShape="0">
                    <a:srgbClr val="000000">
                      <a:alpha val="30000"/>
                    </a:srgbClr>
                  </a:outerShdw>
                </a:effectLst>
              </a:rPr>
              <a:t>k</a:t>
            </a:r>
            <a:r>
              <a:rPr lang="en-GB" sz="3600" cap="all" dirty="0">
                <a:solidFill>
                  <a:prstClr val="white"/>
                </a:solidFill>
                <a:effectLst>
                  <a:outerShdw blurRad="127000" dist="200000" dir="2700000" algn="tl" rotWithShape="0">
                    <a:srgbClr val="000000">
                      <a:alpha val="30000"/>
                    </a:srgbClr>
                  </a:outerShdw>
                </a:effectLst>
              </a:rPr>
              <a:t>2</a:t>
            </a:r>
            <a:r>
              <a:rPr lang="en-GB" sz="3600" cap="all" dirty="0">
                <a:solidFill>
                  <a:srgbClr val="0070C0"/>
                </a:solidFill>
                <a:effectLst>
                  <a:outerShdw blurRad="127000" dist="200000" dir="2700000" algn="tl" rotWithShape="0">
                    <a:srgbClr val="000000">
                      <a:alpha val="30000"/>
                    </a:srgbClr>
                  </a:outerShdw>
                </a:effectLst>
              </a:rPr>
              <a:t>0</a:t>
            </a:r>
            <a:r>
              <a:rPr lang="en-GB" sz="3600" cap="all" dirty="0">
                <a:solidFill>
                  <a:srgbClr val="FF0000"/>
                </a:solidFill>
                <a:effectLst>
                  <a:outerShdw blurRad="127000" dist="200000" dir="2700000" algn="tl" rotWithShape="0">
                    <a:srgbClr val="000000">
                      <a:alpha val="30000"/>
                    </a:srgbClr>
                  </a:outerShdw>
                </a:effectLst>
              </a:rPr>
              <a:t>1</a:t>
            </a:r>
            <a:r>
              <a:rPr lang="en-GB" sz="3600" cap="all" dirty="0">
                <a:solidFill>
                  <a:prstClr val="white"/>
                </a:solidFill>
                <a:effectLst>
                  <a:outerShdw blurRad="127000" dist="200000" dir="2700000" algn="tl" rotWithShape="0">
                    <a:srgbClr val="000000">
                      <a:alpha val="30000"/>
                    </a:srgbClr>
                  </a:outerShdw>
                </a:effectLst>
              </a:rPr>
              <a:t>5</a:t>
            </a:r>
            <a:r>
              <a:rPr lang="en-GB" sz="36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6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6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r>
              <a:rPr lang="en-GB" sz="3600" cap="all" dirty="0">
                <a:solidFill>
                  <a:srgbClr val="0070C0"/>
                </a:solidFill>
                <a:effectLst>
                  <a:outerShdw blurRad="127000" dist="200000" dir="2700000" algn="tl" rotWithShape="0">
                    <a:srgbClr val="000000">
                      <a:alpha val="30000"/>
                    </a:srgbClr>
                  </a:outerShdw>
                </a:effectLst>
              </a:rPr>
              <a:t>S</a:t>
            </a:r>
            <a:r>
              <a:rPr lang="en-GB" sz="3600" cap="all" dirty="0">
                <a:solidFill>
                  <a:srgbClr val="FF0000"/>
                </a:solidFill>
                <a:effectLst>
                  <a:outerShdw blurRad="127000" dist="200000" dir="2700000" algn="tl" rotWithShape="0">
                    <a:srgbClr val="000000">
                      <a:alpha val="30000"/>
                    </a:srgbClr>
                  </a:outerShdw>
                </a:effectLst>
              </a:rPr>
              <a:t>P</a:t>
            </a:r>
            <a:r>
              <a:rPr lang="en-GB" sz="3600" cap="all" dirty="0">
                <a:solidFill>
                  <a:prstClr val="white"/>
                </a:solidFill>
                <a:effectLst>
                  <a:outerShdw blurRad="127000" dist="200000" dir="2700000" algn="tl" rotWithShape="0">
                    <a:srgbClr val="000000">
                      <a:alpha val="30000"/>
                    </a:srgbClr>
                  </a:outerShdw>
                </a:effectLst>
              </a:rPr>
              <a:t>O</a:t>
            </a:r>
            <a:r>
              <a:rPr lang="en-GB" sz="3600" cap="all" dirty="0">
                <a:solidFill>
                  <a:srgbClr val="0070C0"/>
                </a:solidFill>
                <a:effectLst>
                  <a:outerShdw blurRad="127000" dist="200000" dir="2700000" algn="tl" rotWithShape="0">
                    <a:srgbClr val="000000">
                      <a:alpha val="30000"/>
                    </a:srgbClr>
                  </a:outerShdw>
                </a:effectLst>
              </a:rPr>
              <a:t>R</a:t>
            </a:r>
            <a:r>
              <a:rPr lang="en-GB" sz="3600" cap="all" dirty="0">
                <a:solidFill>
                  <a:srgbClr val="FF0000"/>
                </a:solidFill>
                <a:effectLst>
                  <a:outerShdw blurRad="127000" dist="200000" dir="2700000" algn="tl" rotWithShape="0">
                    <a:srgbClr val="000000">
                      <a:alpha val="30000"/>
                    </a:srgbClr>
                  </a:outerShdw>
                </a:effectLst>
              </a:rPr>
              <a:t>T</a:t>
            </a:r>
            <a:r>
              <a:rPr lang="en-GB" sz="3600" cap="all" dirty="0">
                <a:solidFill>
                  <a:srgbClr val="0070C0"/>
                </a:solidFill>
                <a:effectLst>
                  <a:outerShdw blurRad="127000" dist="200000" dir="2700000" algn="tl" rotWithShape="0">
                    <a:srgbClr val="000000">
                      <a:alpha val="30000"/>
                    </a:srgbClr>
                  </a:outerShdw>
                </a:effectLst>
              </a:rPr>
              <a:t>S</a:t>
            </a:r>
            <a:r>
              <a:rPr lang="en-GB" sz="36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n-GB" sz="3600" cap="all" dirty="0">
                <a:solidFill>
                  <a:srgbClr val="FF0000"/>
                </a:solidFill>
                <a:effectLst>
                  <a:outerShdw blurRad="127000" dist="200000" dir="2700000" algn="tl" rotWithShape="0">
                    <a:srgbClr val="000000">
                      <a:alpha val="30000"/>
                    </a:srgbClr>
                  </a:outerShdw>
                </a:effectLst>
              </a:rPr>
              <a:t>Q</a:t>
            </a:r>
            <a:r>
              <a:rPr lang="en-GB" sz="3600" cap="all" dirty="0">
                <a:solidFill>
                  <a:prstClr val="white"/>
                </a:solidFill>
                <a:effectLst>
                  <a:outerShdw blurRad="127000" dist="200000" dir="2700000" algn="tl" rotWithShape="0">
                    <a:srgbClr val="000000">
                      <a:alpha val="30000"/>
                    </a:srgbClr>
                  </a:outerShdw>
                </a:effectLst>
              </a:rPr>
              <a:t>U</a:t>
            </a:r>
            <a:r>
              <a:rPr lang="en-GB" sz="3600" cap="all" dirty="0">
                <a:solidFill>
                  <a:srgbClr val="0070C0"/>
                </a:solidFill>
                <a:effectLst>
                  <a:outerShdw blurRad="127000" dist="200000" dir="2700000" algn="tl" rotWithShape="0">
                    <a:srgbClr val="000000">
                      <a:alpha val="30000"/>
                    </a:srgbClr>
                  </a:outerShdw>
                </a:effectLst>
              </a:rPr>
              <a:t>I</a:t>
            </a:r>
            <a:r>
              <a:rPr lang="en-GB" sz="3600" cap="all" dirty="0">
                <a:solidFill>
                  <a:srgbClr val="FF0000"/>
                </a:solidFill>
                <a:effectLst>
                  <a:outerShdw blurRad="127000" dist="200000" dir="2700000" algn="tl" rotWithShape="0">
                    <a:srgbClr val="000000">
                      <a:alpha val="30000"/>
                    </a:srgbClr>
                  </a:outerShdw>
                </a:effectLst>
              </a:rPr>
              <a:t>Z</a:t>
            </a:r>
            <a:r>
              <a:rPr lang="en-GB" sz="36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endParaRPr lang="en-GB" sz="3600" dirty="0"/>
          </a:p>
        </p:txBody>
      </p:sp>
      <p:sp>
        <p:nvSpPr>
          <p:cNvPr id="3" name="Content Placeholder 2"/>
          <p:cNvSpPr>
            <a:spLocks noGrp="1"/>
          </p:cNvSpPr>
          <p:nvPr>
            <p:ph idx="1"/>
          </p:nvPr>
        </p:nvSpPr>
        <p:spPr>
          <a:xfrm>
            <a:off x="395536" y="1340768"/>
            <a:ext cx="8291264" cy="5328592"/>
          </a:xfrm>
        </p:spPr>
        <p:txBody>
          <a:bodyPr>
            <a:normAutofit/>
          </a:bodyPr>
          <a:lstStyle/>
          <a:p>
            <a:pPr>
              <a:buNone/>
            </a:pPr>
            <a:r>
              <a:rPr lang="en-GB" dirty="0" smtClean="0">
                <a:solidFill>
                  <a:schemeClr val="bg1"/>
                </a:solidFill>
              </a:rPr>
              <a:t>3. Who am I?</a:t>
            </a:r>
          </a:p>
          <a:p>
            <a:pPr>
              <a:buNone/>
            </a:pPr>
            <a:endParaRPr lang="en-GB" dirty="0" smtClean="0"/>
          </a:p>
          <a:p>
            <a:pPr>
              <a:buNone/>
            </a:pPr>
            <a:endParaRPr lang="en-GB" dirty="0" smtClean="0"/>
          </a:p>
          <a:p>
            <a:pPr>
              <a:buNone/>
            </a:pPr>
            <a:endParaRPr lang="en-GB" dirty="0" smtClean="0"/>
          </a:p>
          <a:p>
            <a:pPr>
              <a:buNone/>
            </a:pPr>
            <a:endParaRPr lang="en-GB" dirty="0" smtClean="0"/>
          </a:p>
          <a:p>
            <a:pPr>
              <a:buNone/>
            </a:pPr>
            <a:endParaRPr lang="en-GB" dirty="0" smtClean="0"/>
          </a:p>
          <a:p>
            <a:pPr>
              <a:buNone/>
            </a:pPr>
            <a:endParaRPr lang="en-GB" dirty="0" smtClean="0"/>
          </a:p>
          <a:p>
            <a:pPr>
              <a:buNone/>
            </a:pPr>
            <a:r>
              <a:rPr lang="en-GB" dirty="0" smtClean="0">
                <a:solidFill>
                  <a:schemeClr val="bg1"/>
                </a:solidFill>
              </a:rPr>
              <a:t>4. With which sport am I associated?</a:t>
            </a:r>
          </a:p>
          <a:p>
            <a:pPr>
              <a:buNone/>
            </a:pPr>
            <a:r>
              <a:rPr lang="en-GB" dirty="0" smtClean="0">
                <a:solidFill>
                  <a:schemeClr val="bg1"/>
                </a:solidFill>
              </a:rPr>
              <a:t>A. Horse Racing    B. 3-day </a:t>
            </a:r>
            <a:r>
              <a:rPr lang="en-GB" dirty="0" err="1" smtClean="0">
                <a:solidFill>
                  <a:schemeClr val="bg1"/>
                </a:solidFill>
              </a:rPr>
              <a:t>Eventing</a:t>
            </a:r>
            <a:endParaRPr lang="en-GB" dirty="0" smtClean="0">
              <a:solidFill>
                <a:schemeClr val="bg1"/>
              </a:solidFill>
            </a:endParaRPr>
          </a:p>
          <a:p>
            <a:pPr>
              <a:buNone/>
            </a:pPr>
            <a:r>
              <a:rPr lang="en-GB" dirty="0" smtClean="0">
                <a:solidFill>
                  <a:schemeClr val="bg1"/>
                </a:solidFill>
              </a:rPr>
              <a:t>C.  Polo                   D. Show Jumping </a:t>
            </a:r>
          </a:p>
          <a:p>
            <a:pPr>
              <a:buNone/>
            </a:pPr>
            <a:endParaRPr lang="en-GB" dirty="0" smtClean="0"/>
          </a:p>
          <a:p>
            <a:pPr>
              <a:buNone/>
            </a:pPr>
            <a:endParaRPr lang="en-GB" dirty="0"/>
          </a:p>
        </p:txBody>
      </p:sp>
      <p:pic>
        <p:nvPicPr>
          <p:cNvPr id="3078" name="Picture 6" descr="C:\Users\Becci\Desktop\35639.jpg"/>
          <p:cNvPicPr>
            <a:picLocks noChangeAspect="1" noChangeArrowheads="1"/>
          </p:cNvPicPr>
          <p:nvPr/>
        </p:nvPicPr>
        <p:blipFill>
          <a:blip r:embed="rId3" cstate="print"/>
          <a:srcRect/>
          <a:stretch>
            <a:fillRect/>
          </a:stretch>
        </p:blipFill>
        <p:spPr bwMode="auto">
          <a:xfrm>
            <a:off x="2987824" y="1412776"/>
            <a:ext cx="3205806" cy="3619458"/>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cap="all" dirty="0">
                <a:solidFill>
                  <a:srgbClr val="FF0000"/>
                </a:solidFill>
                <a:effectLst>
                  <a:outerShdw blurRad="127000" dist="200000" dir="2700000" algn="tl" rotWithShape="0">
                    <a:srgbClr val="000000">
                      <a:alpha val="30000"/>
                    </a:srgbClr>
                  </a:outerShdw>
                </a:effectLst>
              </a:rPr>
              <a:t>B</a:t>
            </a:r>
            <a:r>
              <a:rPr lang="en-GB" sz="3200" cap="all" dirty="0">
                <a:solidFill>
                  <a:prstClr val="white"/>
                </a:solidFill>
                <a:effectLst>
                  <a:outerShdw blurRad="127000" dist="200000" dir="2700000" algn="tl" rotWithShape="0">
                    <a:srgbClr val="000000">
                      <a:alpha val="30000"/>
                    </a:srgbClr>
                  </a:outerShdw>
                </a:effectLst>
              </a:rPr>
              <a:t>R</a:t>
            </a:r>
            <a:r>
              <a:rPr lang="en-GB" sz="3200" cap="all" dirty="0">
                <a:solidFill>
                  <a:srgbClr val="0070C0"/>
                </a:solidFill>
                <a:effectLst>
                  <a:outerShdw blurRad="127000" dist="200000" dir="2700000" algn="tl" rotWithShape="0">
                    <a:srgbClr val="000000">
                      <a:alpha val="30000"/>
                    </a:srgbClr>
                  </a:outerShdw>
                </a:effectLst>
              </a:rPr>
              <a:t>I</a:t>
            </a:r>
            <a:r>
              <a:rPr lang="en-GB" sz="3200" cap="all" dirty="0">
                <a:solidFill>
                  <a:srgbClr val="FF0000"/>
                </a:solidFill>
                <a:effectLst>
                  <a:outerShdw blurRad="127000" dist="200000" dir="2700000" algn="tl" rotWithShape="0">
                    <a:srgbClr val="000000">
                      <a:alpha val="30000"/>
                    </a:srgbClr>
                  </a:outerShdw>
                </a:effectLst>
              </a:rPr>
              <a:t>T</a:t>
            </a:r>
            <a:r>
              <a:rPr lang="en-GB" sz="3200" cap="all" dirty="0">
                <a:solidFill>
                  <a:prstClr val="white"/>
                </a:solidFill>
                <a:effectLst>
                  <a:outerShdw blurRad="127000" dist="200000" dir="2700000" algn="tl" rotWithShape="0">
                    <a:srgbClr val="000000">
                      <a:alpha val="30000"/>
                    </a:srgbClr>
                  </a:outerShdw>
                </a:effectLst>
              </a:rPr>
              <a:t>I</a:t>
            </a:r>
            <a:r>
              <a:rPr lang="en-GB" sz="3200" cap="all" dirty="0">
                <a:solidFill>
                  <a:srgbClr val="0070C0"/>
                </a:solidFill>
                <a:effectLst>
                  <a:outerShdw blurRad="127000" dist="200000" dir="2700000" algn="tl" rotWithShape="0">
                    <a:srgbClr val="000000">
                      <a:alpha val="30000"/>
                    </a:srgbClr>
                  </a:outerShdw>
                </a:effectLst>
              </a:rPr>
              <a:t>S</a:t>
            </a:r>
            <a:r>
              <a:rPr lang="en-GB" sz="3200" cap="all" dirty="0">
                <a:solidFill>
                  <a:srgbClr val="FF0000"/>
                </a:solidFill>
                <a:effectLst>
                  <a:outerShdw blurRad="127000" dist="200000" dir="2700000" algn="tl" rotWithShape="0">
                    <a:srgbClr val="000000">
                      <a:alpha val="30000"/>
                    </a:srgbClr>
                  </a:outerShdw>
                </a:effectLst>
              </a:rPr>
              <a:t>H</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solidFill>
                  <a:prstClr val="white"/>
                </a:solidFill>
                <a:effectLst>
                  <a:outerShdw blurRad="127000" dist="200000" dir="2700000" algn="tl" rotWithShape="0">
                    <a:srgbClr val="000000">
                      <a:alpha val="30000"/>
                    </a:srgbClr>
                  </a:outerShdw>
                </a:effectLst>
              </a:rPr>
              <a:t>w</a:t>
            </a:r>
            <a:r>
              <a:rPr lang="et-EE" sz="3200" cap="all" dirty="0">
                <a:solidFill>
                  <a:srgbClr val="0070C0"/>
                </a:solidFill>
                <a:effectLst>
                  <a:outerShdw blurRad="127000" dist="200000" dir="2700000" algn="tl" rotWithShape="0">
                    <a:srgbClr val="000000">
                      <a:alpha val="30000"/>
                    </a:srgbClr>
                  </a:outerShdw>
                </a:effectLst>
              </a:rPr>
              <a:t>e</a:t>
            </a:r>
            <a:r>
              <a:rPr lang="et-EE" sz="3200" cap="all" dirty="0">
                <a:solidFill>
                  <a:srgbClr val="FF0000"/>
                </a:solidFill>
                <a:effectLst>
                  <a:outerShdw blurRad="127000" dist="200000" dir="2700000" algn="tl" rotWithShape="0">
                    <a:srgbClr val="000000">
                      <a:alpha val="30000"/>
                    </a:srgbClr>
                  </a:outerShdw>
                </a:effectLst>
              </a:rPr>
              <a:t>e</a:t>
            </a:r>
            <a:r>
              <a:rPr lang="et-EE" sz="3200" cap="all" dirty="0">
                <a:solidFill>
                  <a:prstClr val="white"/>
                </a:solidFill>
                <a:effectLst>
                  <a:outerShdw blurRad="127000" dist="200000" dir="2700000" algn="tl" rotWithShape="0">
                    <a:srgbClr val="000000">
                      <a:alpha val="30000"/>
                    </a:srgbClr>
                  </a:outerShdw>
                </a:effectLst>
              </a:rPr>
              <a:t>k</a:t>
            </a:r>
            <a:r>
              <a:rPr lang="en-GB" sz="3200" cap="all" dirty="0">
                <a:solidFill>
                  <a:prstClr val="white"/>
                </a:solidFill>
                <a:effectLst>
                  <a:outerShdw blurRad="127000" dist="200000" dir="2700000" algn="tl" rotWithShape="0">
                    <a:srgbClr val="000000">
                      <a:alpha val="30000"/>
                    </a:srgbClr>
                  </a:outerShdw>
                </a:effectLst>
              </a:rPr>
              <a:t>2</a:t>
            </a:r>
            <a:r>
              <a:rPr lang="en-GB" sz="3200" cap="all" dirty="0">
                <a:solidFill>
                  <a:srgbClr val="0070C0"/>
                </a:solidFill>
                <a:effectLst>
                  <a:outerShdw blurRad="127000" dist="200000" dir="2700000" algn="tl" rotWithShape="0">
                    <a:srgbClr val="000000">
                      <a:alpha val="30000"/>
                    </a:srgbClr>
                  </a:outerShdw>
                </a:effectLst>
              </a:rPr>
              <a:t>0</a:t>
            </a:r>
            <a:r>
              <a:rPr lang="en-GB" sz="3200" cap="all" dirty="0">
                <a:solidFill>
                  <a:srgbClr val="FF0000"/>
                </a:solidFill>
                <a:effectLst>
                  <a:outerShdw blurRad="127000" dist="200000" dir="2700000" algn="tl" rotWithShape="0">
                    <a:srgbClr val="000000">
                      <a:alpha val="30000"/>
                    </a:srgbClr>
                  </a:outerShdw>
                </a:effectLst>
              </a:rPr>
              <a:t>1</a:t>
            </a:r>
            <a:r>
              <a:rPr lang="en-GB" sz="3200" cap="all" dirty="0">
                <a:solidFill>
                  <a:prstClr val="white"/>
                </a:solidFill>
                <a:effectLst>
                  <a:outerShdw blurRad="127000" dist="200000" dir="2700000" algn="tl" rotWithShape="0">
                    <a:srgbClr val="000000">
                      <a:alpha val="30000"/>
                    </a:srgbClr>
                  </a:outerShdw>
                </a:effectLst>
              </a:rPr>
              <a:t>5</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r>
              <a:rPr lang="et-EE" sz="3200" cap="all" dirty="0">
                <a:solidFill>
                  <a:srgbClr val="FF0000"/>
                </a:solidFill>
                <a:effectLst>
                  <a:outerShdw blurRad="127000" dist="200000" dir="2700000" algn="tl" rotWithShape="0">
                    <a:srgbClr val="000000">
                      <a:alpha val="30000"/>
                    </a:srgbClr>
                  </a:outerShdw>
                </a:effectLst>
              </a:rPr>
              <a:t>R</a:t>
            </a:r>
            <a:r>
              <a:rPr lang="et-EE" sz="3200" cap="all" dirty="0">
                <a:solidFill>
                  <a:prstClr val="white"/>
                </a:solidFill>
                <a:effectLst>
                  <a:outerShdw blurRad="127000" dist="200000" dir="2700000" algn="tl" rotWithShape="0">
                    <a:srgbClr val="000000">
                      <a:alpha val="30000"/>
                    </a:srgbClr>
                  </a:outerShdw>
                </a:effectLst>
              </a:rPr>
              <a:t>O</a:t>
            </a:r>
            <a:r>
              <a:rPr lang="et-EE" sz="3200" cap="all" dirty="0">
                <a:solidFill>
                  <a:srgbClr val="0070C0"/>
                </a:solidFill>
                <a:effectLst>
                  <a:outerShdw blurRad="127000" dist="200000" dir="2700000" algn="tl" rotWithShape="0">
                    <a:srgbClr val="000000">
                      <a:alpha val="30000"/>
                    </a:srgbClr>
                  </a:outerShdw>
                </a:effectLst>
              </a:rPr>
              <a:t>Y</a:t>
            </a:r>
            <a:r>
              <a:rPr lang="et-EE" sz="3200" cap="all" dirty="0">
                <a:solidFill>
                  <a:prstClr val="white"/>
                </a:solidFill>
                <a:effectLst>
                  <a:outerShdw blurRad="127000" dist="200000" dir="2700000" algn="tl" rotWithShape="0">
                    <a:srgbClr val="000000">
                      <a:alpha val="30000"/>
                    </a:srgbClr>
                  </a:outerShdw>
                </a:effectLst>
              </a:rPr>
              <a:t>A</a:t>
            </a:r>
            <a:r>
              <a:rPr lang="et-EE" sz="3200" cap="all" dirty="0">
                <a:solidFill>
                  <a:srgbClr val="FF0000"/>
                </a:solidFill>
                <a:effectLst>
                  <a:outerShdw blurRad="127000" dist="200000" dir="2700000" algn="tl" rotWithShape="0">
                    <a:srgbClr val="000000">
                      <a:alpha val="30000"/>
                    </a:srgbClr>
                  </a:outerShdw>
                </a:effectLst>
              </a:rPr>
              <a:t>L </a:t>
            </a:r>
            <a:r>
              <a:rPr lang="et-EE" sz="3200" cap="all" dirty="0">
                <a:solidFill>
                  <a:srgbClr val="0070C0"/>
                </a:solidFill>
                <a:effectLst>
                  <a:outerShdw blurRad="127000" dist="200000" dir="2700000" algn="tl" rotWithShape="0">
                    <a:srgbClr val="000000">
                      <a:alpha val="30000"/>
                    </a:srgbClr>
                  </a:outerShdw>
                </a:effectLst>
              </a:rPr>
              <a:t>F</a:t>
            </a:r>
            <a:r>
              <a:rPr lang="et-EE" sz="3200" cap="all" dirty="0">
                <a:solidFill>
                  <a:prstClr val="white"/>
                </a:solidFill>
                <a:effectLst>
                  <a:outerShdw blurRad="127000" dist="200000" dir="2700000" algn="tl" rotWithShape="0">
                    <a:srgbClr val="000000">
                      <a:alpha val="30000"/>
                    </a:srgbClr>
                  </a:outerShdw>
                </a:effectLst>
              </a:rPr>
              <a:t>A</a:t>
            </a:r>
            <a:r>
              <a:rPr lang="et-EE" sz="3200" cap="all" dirty="0">
                <a:solidFill>
                  <a:srgbClr val="FF0000"/>
                </a:solidFill>
                <a:effectLst>
                  <a:outerShdw blurRad="127000" dist="200000" dir="2700000" algn="tl" rotWithShape="0">
                    <a:srgbClr val="000000">
                      <a:alpha val="30000"/>
                    </a:srgbClr>
                  </a:outerShdw>
                </a:effectLst>
              </a:rPr>
              <a:t>M</a:t>
            </a:r>
            <a:r>
              <a:rPr lang="et-EE" sz="3200" cap="all" dirty="0">
                <a:solidFill>
                  <a:prstClr val="white"/>
                </a:solidFill>
                <a:effectLst>
                  <a:outerShdw blurRad="127000" dist="200000" dir="2700000" algn="tl" rotWithShape="0">
                    <a:srgbClr val="000000">
                      <a:alpha val="30000"/>
                    </a:srgbClr>
                  </a:outerShdw>
                </a:effectLst>
              </a:rPr>
              <a:t>I</a:t>
            </a:r>
            <a:r>
              <a:rPr lang="et-EE" sz="3200" cap="all" dirty="0">
                <a:solidFill>
                  <a:srgbClr val="0070C0"/>
                </a:solidFill>
                <a:effectLst>
                  <a:outerShdw blurRad="127000" dist="200000" dir="2700000" algn="tl" rotWithShape="0">
                    <a:srgbClr val="000000">
                      <a:alpha val="30000"/>
                    </a:srgbClr>
                  </a:outerShdw>
                </a:effectLst>
              </a:rPr>
              <a:t>L</a:t>
            </a:r>
            <a:r>
              <a:rPr lang="et-EE" sz="3200" cap="all" dirty="0">
                <a:solidFill>
                  <a:srgbClr val="FF0000"/>
                </a:solidFill>
                <a:effectLst>
                  <a:outerShdw blurRad="127000" dist="200000" dir="2700000" algn="tl" rotWithShape="0">
                    <a:srgbClr val="000000">
                      <a:alpha val="30000"/>
                    </a:srgbClr>
                  </a:outerShdw>
                </a:effectLst>
              </a:rPr>
              <a:t>Y</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endParaRPr lang="et-EE" sz="3200" dirty="0"/>
          </a:p>
        </p:txBody>
      </p:sp>
      <p:sp>
        <p:nvSpPr>
          <p:cNvPr id="3" name="Content Placeholder 2"/>
          <p:cNvSpPr>
            <a:spLocks noGrp="1"/>
          </p:cNvSpPr>
          <p:nvPr>
            <p:ph idx="1"/>
          </p:nvPr>
        </p:nvSpPr>
        <p:spPr/>
        <p:txBody>
          <a:bodyPr/>
          <a:lstStyle/>
          <a:p>
            <a:pPr marL="0" lvl="0" indent="0">
              <a:spcAft>
                <a:spcPts val="0"/>
              </a:spcAft>
              <a:buNone/>
            </a:pPr>
            <a:r>
              <a:rPr lang="et-EE" dirty="0" smtClean="0">
                <a:solidFill>
                  <a:schemeClr val="bg1"/>
                </a:solidFill>
                <a:ea typeface="Cambria" panose="02040503050406030204" pitchFamily="18" charset="0"/>
                <a:cs typeface="Helvetica" panose="020B0604020202020204" pitchFamily="34" charset="0"/>
              </a:rPr>
              <a:t>3.Prince </a:t>
            </a:r>
            <a:r>
              <a:rPr lang="et-EE" dirty="0">
                <a:solidFill>
                  <a:schemeClr val="bg1"/>
                </a:solidFill>
                <a:ea typeface="Cambria" panose="02040503050406030204" pitchFamily="18" charset="0"/>
                <a:cs typeface="Helvetica" panose="020B0604020202020204" pitchFamily="34" charset="0"/>
              </a:rPr>
              <a:t>William and Catherine have two children. What are their names?</a:t>
            </a:r>
          </a:p>
          <a:p>
            <a:pPr marL="137160" indent="0">
              <a:buNone/>
            </a:pPr>
            <a:endParaRPr lang="et-EE" dirty="0">
              <a:solidFill>
                <a:schemeClr val="bg1"/>
              </a:solidFill>
            </a:endParaRPr>
          </a:p>
        </p:txBody>
      </p:sp>
    </p:spTree>
    <p:extLst>
      <p:ext uri="{BB962C8B-B14F-4D97-AF65-F5344CB8AC3E}">
        <p14:creationId xmlns:p14="http://schemas.microsoft.com/office/powerpoint/2010/main" val="8222168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lstStyle/>
          <a:p>
            <a:pPr marL="137160" lvl="0" indent="0">
              <a:buNone/>
            </a:pPr>
            <a:r>
              <a:rPr lang="en-US" dirty="0">
                <a:solidFill>
                  <a:schemeClr val="bg1"/>
                </a:solidFill>
                <a:cs typeface="Helvetica" panose="020B0604020202020204" pitchFamily="34" charset="0"/>
              </a:rPr>
              <a:t>George (Alexander Louis)</a:t>
            </a:r>
            <a:endParaRPr lang="et-EE" dirty="0">
              <a:solidFill>
                <a:schemeClr val="bg1"/>
              </a:solidFill>
              <a:cs typeface="Helvetica" panose="020B0604020202020204" pitchFamily="34" charset="0"/>
            </a:endParaRPr>
          </a:p>
          <a:p>
            <a:pPr marL="137160" lvl="0" indent="0">
              <a:buNone/>
            </a:pPr>
            <a:r>
              <a:rPr lang="en-US" dirty="0">
                <a:solidFill>
                  <a:schemeClr val="bg1"/>
                </a:solidFill>
                <a:cs typeface="Helvetica" panose="020B0604020202020204" pitchFamily="34" charset="0"/>
              </a:rPr>
              <a:t>Charlotte (Elizabeth Diana)</a:t>
            </a:r>
            <a:endParaRPr lang="et-EE" dirty="0">
              <a:solidFill>
                <a:schemeClr val="bg1"/>
              </a:solidFill>
              <a:cs typeface="Helvetica" panose="020B0604020202020204" pitchFamily="34" charset="0"/>
            </a:endParaRPr>
          </a:p>
          <a:p>
            <a:pPr marL="137160" indent="0">
              <a:buNone/>
            </a:pPr>
            <a:endParaRPr lang="et-EE" dirty="0">
              <a:solidFill>
                <a:schemeClr val="bg1"/>
              </a:solidFill>
              <a:cs typeface="Helvetica" panose="020B0604020202020204" pitchFamily="34" charset="0"/>
            </a:endParaRPr>
          </a:p>
        </p:txBody>
      </p:sp>
    </p:spTree>
    <p:extLst>
      <p:ext uri="{BB962C8B-B14F-4D97-AF65-F5344CB8AC3E}">
        <p14:creationId xmlns:p14="http://schemas.microsoft.com/office/powerpoint/2010/main" val="27087136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cap="all" dirty="0">
                <a:solidFill>
                  <a:srgbClr val="FF0000"/>
                </a:solidFill>
                <a:effectLst>
                  <a:outerShdw blurRad="127000" dist="200000" dir="2700000" algn="tl" rotWithShape="0">
                    <a:srgbClr val="000000">
                      <a:alpha val="30000"/>
                    </a:srgbClr>
                  </a:outerShdw>
                </a:effectLst>
              </a:rPr>
              <a:t>B</a:t>
            </a:r>
            <a:r>
              <a:rPr lang="en-GB" sz="3200" cap="all" dirty="0">
                <a:solidFill>
                  <a:prstClr val="white"/>
                </a:solidFill>
                <a:effectLst>
                  <a:outerShdw blurRad="127000" dist="200000" dir="2700000" algn="tl" rotWithShape="0">
                    <a:srgbClr val="000000">
                      <a:alpha val="30000"/>
                    </a:srgbClr>
                  </a:outerShdw>
                </a:effectLst>
              </a:rPr>
              <a:t>R</a:t>
            </a:r>
            <a:r>
              <a:rPr lang="en-GB" sz="3200" cap="all" dirty="0">
                <a:solidFill>
                  <a:srgbClr val="0070C0"/>
                </a:solidFill>
                <a:effectLst>
                  <a:outerShdw blurRad="127000" dist="200000" dir="2700000" algn="tl" rotWithShape="0">
                    <a:srgbClr val="000000">
                      <a:alpha val="30000"/>
                    </a:srgbClr>
                  </a:outerShdw>
                </a:effectLst>
              </a:rPr>
              <a:t>I</a:t>
            </a:r>
            <a:r>
              <a:rPr lang="en-GB" sz="3200" cap="all" dirty="0">
                <a:solidFill>
                  <a:srgbClr val="FF0000"/>
                </a:solidFill>
                <a:effectLst>
                  <a:outerShdw blurRad="127000" dist="200000" dir="2700000" algn="tl" rotWithShape="0">
                    <a:srgbClr val="000000">
                      <a:alpha val="30000"/>
                    </a:srgbClr>
                  </a:outerShdw>
                </a:effectLst>
              </a:rPr>
              <a:t>T</a:t>
            </a:r>
            <a:r>
              <a:rPr lang="en-GB" sz="3200" cap="all" dirty="0">
                <a:solidFill>
                  <a:prstClr val="white"/>
                </a:solidFill>
                <a:effectLst>
                  <a:outerShdw blurRad="127000" dist="200000" dir="2700000" algn="tl" rotWithShape="0">
                    <a:srgbClr val="000000">
                      <a:alpha val="30000"/>
                    </a:srgbClr>
                  </a:outerShdw>
                </a:effectLst>
              </a:rPr>
              <a:t>I</a:t>
            </a:r>
            <a:r>
              <a:rPr lang="en-GB" sz="3200" cap="all" dirty="0">
                <a:solidFill>
                  <a:srgbClr val="0070C0"/>
                </a:solidFill>
                <a:effectLst>
                  <a:outerShdw blurRad="127000" dist="200000" dir="2700000" algn="tl" rotWithShape="0">
                    <a:srgbClr val="000000">
                      <a:alpha val="30000"/>
                    </a:srgbClr>
                  </a:outerShdw>
                </a:effectLst>
              </a:rPr>
              <a:t>S</a:t>
            </a:r>
            <a:r>
              <a:rPr lang="en-GB" sz="3200" cap="all" dirty="0">
                <a:solidFill>
                  <a:srgbClr val="FF0000"/>
                </a:solidFill>
                <a:effectLst>
                  <a:outerShdw blurRad="127000" dist="200000" dir="2700000" algn="tl" rotWithShape="0">
                    <a:srgbClr val="000000">
                      <a:alpha val="30000"/>
                    </a:srgbClr>
                  </a:outerShdw>
                </a:effectLst>
              </a:rPr>
              <a:t>H</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solidFill>
                  <a:prstClr val="white"/>
                </a:solidFill>
                <a:effectLst>
                  <a:outerShdw blurRad="127000" dist="200000" dir="2700000" algn="tl" rotWithShape="0">
                    <a:srgbClr val="000000">
                      <a:alpha val="30000"/>
                    </a:srgbClr>
                  </a:outerShdw>
                </a:effectLst>
              </a:rPr>
              <a:t>w</a:t>
            </a:r>
            <a:r>
              <a:rPr lang="et-EE" sz="3200" cap="all" dirty="0">
                <a:solidFill>
                  <a:srgbClr val="0070C0"/>
                </a:solidFill>
                <a:effectLst>
                  <a:outerShdw blurRad="127000" dist="200000" dir="2700000" algn="tl" rotWithShape="0">
                    <a:srgbClr val="000000">
                      <a:alpha val="30000"/>
                    </a:srgbClr>
                  </a:outerShdw>
                </a:effectLst>
              </a:rPr>
              <a:t>e</a:t>
            </a:r>
            <a:r>
              <a:rPr lang="et-EE" sz="3200" cap="all" dirty="0">
                <a:solidFill>
                  <a:srgbClr val="FF0000"/>
                </a:solidFill>
                <a:effectLst>
                  <a:outerShdw blurRad="127000" dist="200000" dir="2700000" algn="tl" rotWithShape="0">
                    <a:srgbClr val="000000">
                      <a:alpha val="30000"/>
                    </a:srgbClr>
                  </a:outerShdw>
                </a:effectLst>
              </a:rPr>
              <a:t>e</a:t>
            </a:r>
            <a:r>
              <a:rPr lang="et-EE" sz="3200" cap="all" dirty="0">
                <a:solidFill>
                  <a:prstClr val="white"/>
                </a:solidFill>
                <a:effectLst>
                  <a:outerShdw blurRad="127000" dist="200000" dir="2700000" algn="tl" rotWithShape="0">
                    <a:srgbClr val="000000">
                      <a:alpha val="30000"/>
                    </a:srgbClr>
                  </a:outerShdw>
                </a:effectLst>
              </a:rPr>
              <a:t>k</a:t>
            </a:r>
            <a:r>
              <a:rPr lang="en-GB" sz="3200" cap="all" dirty="0">
                <a:solidFill>
                  <a:prstClr val="white"/>
                </a:solidFill>
                <a:effectLst>
                  <a:outerShdw blurRad="127000" dist="200000" dir="2700000" algn="tl" rotWithShape="0">
                    <a:srgbClr val="000000">
                      <a:alpha val="30000"/>
                    </a:srgbClr>
                  </a:outerShdw>
                </a:effectLst>
              </a:rPr>
              <a:t>2</a:t>
            </a:r>
            <a:r>
              <a:rPr lang="en-GB" sz="3200" cap="all" dirty="0">
                <a:solidFill>
                  <a:srgbClr val="0070C0"/>
                </a:solidFill>
                <a:effectLst>
                  <a:outerShdw blurRad="127000" dist="200000" dir="2700000" algn="tl" rotWithShape="0">
                    <a:srgbClr val="000000">
                      <a:alpha val="30000"/>
                    </a:srgbClr>
                  </a:outerShdw>
                </a:effectLst>
              </a:rPr>
              <a:t>0</a:t>
            </a:r>
            <a:r>
              <a:rPr lang="en-GB" sz="3200" cap="all" dirty="0">
                <a:solidFill>
                  <a:srgbClr val="FF0000"/>
                </a:solidFill>
                <a:effectLst>
                  <a:outerShdw blurRad="127000" dist="200000" dir="2700000" algn="tl" rotWithShape="0">
                    <a:srgbClr val="000000">
                      <a:alpha val="30000"/>
                    </a:srgbClr>
                  </a:outerShdw>
                </a:effectLst>
              </a:rPr>
              <a:t>1</a:t>
            </a:r>
            <a:r>
              <a:rPr lang="en-GB" sz="3200" cap="all" dirty="0">
                <a:solidFill>
                  <a:prstClr val="white"/>
                </a:solidFill>
                <a:effectLst>
                  <a:outerShdw blurRad="127000" dist="200000" dir="2700000" algn="tl" rotWithShape="0">
                    <a:srgbClr val="000000">
                      <a:alpha val="30000"/>
                    </a:srgbClr>
                  </a:outerShdw>
                </a:effectLst>
              </a:rPr>
              <a:t>5</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r>
              <a:rPr lang="et-EE" sz="3200" cap="all" dirty="0">
                <a:solidFill>
                  <a:srgbClr val="FF0000"/>
                </a:solidFill>
                <a:effectLst>
                  <a:outerShdw blurRad="127000" dist="200000" dir="2700000" algn="tl" rotWithShape="0">
                    <a:srgbClr val="000000">
                      <a:alpha val="30000"/>
                    </a:srgbClr>
                  </a:outerShdw>
                </a:effectLst>
              </a:rPr>
              <a:t>R</a:t>
            </a:r>
            <a:r>
              <a:rPr lang="et-EE" sz="3200" cap="all" dirty="0">
                <a:solidFill>
                  <a:prstClr val="white"/>
                </a:solidFill>
                <a:effectLst>
                  <a:outerShdw blurRad="127000" dist="200000" dir="2700000" algn="tl" rotWithShape="0">
                    <a:srgbClr val="000000">
                      <a:alpha val="30000"/>
                    </a:srgbClr>
                  </a:outerShdw>
                </a:effectLst>
              </a:rPr>
              <a:t>O</a:t>
            </a:r>
            <a:r>
              <a:rPr lang="et-EE" sz="3200" cap="all" dirty="0">
                <a:solidFill>
                  <a:srgbClr val="0070C0"/>
                </a:solidFill>
                <a:effectLst>
                  <a:outerShdw blurRad="127000" dist="200000" dir="2700000" algn="tl" rotWithShape="0">
                    <a:srgbClr val="000000">
                      <a:alpha val="30000"/>
                    </a:srgbClr>
                  </a:outerShdw>
                </a:effectLst>
              </a:rPr>
              <a:t>Y</a:t>
            </a:r>
            <a:r>
              <a:rPr lang="et-EE" sz="3200" cap="all" dirty="0">
                <a:solidFill>
                  <a:prstClr val="white"/>
                </a:solidFill>
                <a:effectLst>
                  <a:outerShdw blurRad="127000" dist="200000" dir="2700000" algn="tl" rotWithShape="0">
                    <a:srgbClr val="000000">
                      <a:alpha val="30000"/>
                    </a:srgbClr>
                  </a:outerShdw>
                </a:effectLst>
              </a:rPr>
              <a:t>A</a:t>
            </a:r>
            <a:r>
              <a:rPr lang="et-EE" sz="3200" cap="all" dirty="0">
                <a:solidFill>
                  <a:srgbClr val="FF0000"/>
                </a:solidFill>
                <a:effectLst>
                  <a:outerShdw blurRad="127000" dist="200000" dir="2700000" algn="tl" rotWithShape="0">
                    <a:srgbClr val="000000">
                      <a:alpha val="30000"/>
                    </a:srgbClr>
                  </a:outerShdw>
                </a:effectLst>
              </a:rPr>
              <a:t>L </a:t>
            </a:r>
            <a:r>
              <a:rPr lang="et-EE" sz="3200" cap="all" dirty="0">
                <a:solidFill>
                  <a:srgbClr val="0070C0"/>
                </a:solidFill>
                <a:effectLst>
                  <a:outerShdw blurRad="127000" dist="200000" dir="2700000" algn="tl" rotWithShape="0">
                    <a:srgbClr val="000000">
                      <a:alpha val="30000"/>
                    </a:srgbClr>
                  </a:outerShdw>
                </a:effectLst>
              </a:rPr>
              <a:t>F</a:t>
            </a:r>
            <a:r>
              <a:rPr lang="et-EE" sz="3200" cap="all" dirty="0">
                <a:solidFill>
                  <a:prstClr val="white"/>
                </a:solidFill>
                <a:effectLst>
                  <a:outerShdw blurRad="127000" dist="200000" dir="2700000" algn="tl" rotWithShape="0">
                    <a:srgbClr val="000000">
                      <a:alpha val="30000"/>
                    </a:srgbClr>
                  </a:outerShdw>
                </a:effectLst>
              </a:rPr>
              <a:t>A</a:t>
            </a:r>
            <a:r>
              <a:rPr lang="et-EE" sz="3200" cap="all" dirty="0">
                <a:solidFill>
                  <a:srgbClr val="FF0000"/>
                </a:solidFill>
                <a:effectLst>
                  <a:outerShdw blurRad="127000" dist="200000" dir="2700000" algn="tl" rotWithShape="0">
                    <a:srgbClr val="000000">
                      <a:alpha val="30000"/>
                    </a:srgbClr>
                  </a:outerShdw>
                </a:effectLst>
              </a:rPr>
              <a:t>M</a:t>
            </a:r>
            <a:r>
              <a:rPr lang="et-EE" sz="3200" cap="all" dirty="0">
                <a:solidFill>
                  <a:prstClr val="white"/>
                </a:solidFill>
                <a:effectLst>
                  <a:outerShdw blurRad="127000" dist="200000" dir="2700000" algn="tl" rotWithShape="0">
                    <a:srgbClr val="000000">
                      <a:alpha val="30000"/>
                    </a:srgbClr>
                  </a:outerShdw>
                </a:effectLst>
              </a:rPr>
              <a:t>I</a:t>
            </a:r>
            <a:r>
              <a:rPr lang="et-EE" sz="3200" cap="all" dirty="0">
                <a:solidFill>
                  <a:srgbClr val="0070C0"/>
                </a:solidFill>
                <a:effectLst>
                  <a:outerShdw blurRad="127000" dist="200000" dir="2700000" algn="tl" rotWithShape="0">
                    <a:srgbClr val="000000">
                      <a:alpha val="30000"/>
                    </a:srgbClr>
                  </a:outerShdw>
                </a:effectLst>
              </a:rPr>
              <a:t>L</a:t>
            </a:r>
            <a:r>
              <a:rPr lang="et-EE" sz="3200" cap="all" dirty="0">
                <a:solidFill>
                  <a:srgbClr val="FF0000"/>
                </a:solidFill>
                <a:effectLst>
                  <a:outerShdw blurRad="127000" dist="200000" dir="2700000" algn="tl" rotWithShape="0">
                    <a:srgbClr val="000000">
                      <a:alpha val="30000"/>
                    </a:srgbClr>
                  </a:outerShdw>
                </a:effectLst>
              </a:rPr>
              <a:t>Y</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endParaRPr lang="et-EE" sz="3200" dirty="0"/>
          </a:p>
        </p:txBody>
      </p:sp>
      <p:sp>
        <p:nvSpPr>
          <p:cNvPr id="8" name="Content Placeholder 7"/>
          <p:cNvSpPr>
            <a:spLocks noGrp="1"/>
          </p:cNvSpPr>
          <p:nvPr>
            <p:ph idx="1"/>
          </p:nvPr>
        </p:nvSpPr>
        <p:spPr/>
        <p:txBody>
          <a:bodyPr/>
          <a:lstStyle/>
          <a:p>
            <a:pPr marL="137160" indent="0">
              <a:buNone/>
            </a:pPr>
            <a:r>
              <a:rPr lang="et-EE" dirty="0" smtClean="0">
                <a:solidFill>
                  <a:schemeClr val="bg1"/>
                </a:solidFill>
                <a:cs typeface="Helvetica" panose="020B0604020202020204" pitchFamily="34" charset="0"/>
              </a:rPr>
              <a:t>4. Who´s in the picture?</a:t>
            </a:r>
            <a:endParaRPr lang="et-EE" dirty="0">
              <a:solidFill>
                <a:schemeClr val="bg1"/>
              </a:solidFill>
              <a:cs typeface="Helvetica" panose="020B0604020202020204" pitchFamily="34" charset="0"/>
            </a:endParaRPr>
          </a:p>
        </p:txBody>
      </p:sp>
      <p:pic>
        <p:nvPicPr>
          <p:cNvPr id="9" name="Picture 8"/>
          <p:cNvPicPr>
            <a:picLocks noChangeAspect="1"/>
          </p:cNvPicPr>
          <p:nvPr/>
        </p:nvPicPr>
        <p:blipFill>
          <a:blip r:embed="rId2"/>
          <a:stretch>
            <a:fillRect/>
          </a:stretch>
        </p:blipFill>
        <p:spPr>
          <a:xfrm>
            <a:off x="3203848" y="2190904"/>
            <a:ext cx="2077676" cy="3625473"/>
          </a:xfrm>
          <a:prstGeom prst="rect">
            <a:avLst/>
          </a:prstGeom>
        </p:spPr>
      </p:pic>
    </p:spTree>
    <p:extLst>
      <p:ext uri="{BB962C8B-B14F-4D97-AF65-F5344CB8AC3E}">
        <p14:creationId xmlns:p14="http://schemas.microsoft.com/office/powerpoint/2010/main" val="30929494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lstStyle/>
          <a:p>
            <a:pPr marL="137160" indent="0">
              <a:buNone/>
            </a:pPr>
            <a:r>
              <a:rPr lang="en-US" dirty="0">
                <a:solidFill>
                  <a:schemeClr val="bg1"/>
                </a:solidFill>
                <a:latin typeface="Helvetica" panose="020B0604020202020204" pitchFamily="34" charset="0"/>
                <a:cs typeface="Helvetica" panose="020B0604020202020204" pitchFamily="34" charset="0"/>
              </a:rPr>
              <a:t>Princess Diana</a:t>
            </a:r>
            <a:endParaRPr lang="et-EE" dirty="0">
              <a:solidFill>
                <a:schemeClr val="bg1"/>
              </a:solidFill>
              <a:latin typeface="Helvetica" panose="020B0604020202020204" pitchFamily="34" charset="0"/>
              <a:cs typeface="Helvetica" panose="020B0604020202020204" pitchFamily="34" charset="0"/>
            </a:endParaRPr>
          </a:p>
          <a:p>
            <a:endParaRPr lang="et-EE"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7369406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cap="all" dirty="0">
                <a:solidFill>
                  <a:srgbClr val="FF0000"/>
                </a:solidFill>
                <a:effectLst>
                  <a:outerShdw blurRad="127000" dist="200000" dir="2700000" algn="tl" rotWithShape="0">
                    <a:srgbClr val="000000">
                      <a:alpha val="30000"/>
                    </a:srgbClr>
                  </a:outerShdw>
                </a:effectLst>
              </a:rPr>
              <a:t>B</a:t>
            </a:r>
            <a:r>
              <a:rPr lang="en-GB" sz="3200" cap="all" dirty="0">
                <a:solidFill>
                  <a:prstClr val="white"/>
                </a:solidFill>
                <a:effectLst>
                  <a:outerShdw blurRad="127000" dist="200000" dir="2700000" algn="tl" rotWithShape="0">
                    <a:srgbClr val="000000">
                      <a:alpha val="30000"/>
                    </a:srgbClr>
                  </a:outerShdw>
                </a:effectLst>
              </a:rPr>
              <a:t>R</a:t>
            </a:r>
            <a:r>
              <a:rPr lang="en-GB" sz="3200" cap="all" dirty="0">
                <a:solidFill>
                  <a:srgbClr val="0070C0"/>
                </a:solidFill>
                <a:effectLst>
                  <a:outerShdw blurRad="127000" dist="200000" dir="2700000" algn="tl" rotWithShape="0">
                    <a:srgbClr val="000000">
                      <a:alpha val="30000"/>
                    </a:srgbClr>
                  </a:outerShdw>
                </a:effectLst>
              </a:rPr>
              <a:t>I</a:t>
            </a:r>
            <a:r>
              <a:rPr lang="en-GB" sz="3200" cap="all" dirty="0">
                <a:solidFill>
                  <a:srgbClr val="FF0000"/>
                </a:solidFill>
                <a:effectLst>
                  <a:outerShdw blurRad="127000" dist="200000" dir="2700000" algn="tl" rotWithShape="0">
                    <a:srgbClr val="000000">
                      <a:alpha val="30000"/>
                    </a:srgbClr>
                  </a:outerShdw>
                </a:effectLst>
              </a:rPr>
              <a:t>T</a:t>
            </a:r>
            <a:r>
              <a:rPr lang="en-GB" sz="3200" cap="all" dirty="0">
                <a:solidFill>
                  <a:prstClr val="white"/>
                </a:solidFill>
                <a:effectLst>
                  <a:outerShdw blurRad="127000" dist="200000" dir="2700000" algn="tl" rotWithShape="0">
                    <a:srgbClr val="000000">
                      <a:alpha val="30000"/>
                    </a:srgbClr>
                  </a:outerShdw>
                </a:effectLst>
              </a:rPr>
              <a:t>I</a:t>
            </a:r>
            <a:r>
              <a:rPr lang="en-GB" sz="3200" cap="all" dirty="0">
                <a:solidFill>
                  <a:srgbClr val="0070C0"/>
                </a:solidFill>
                <a:effectLst>
                  <a:outerShdw blurRad="127000" dist="200000" dir="2700000" algn="tl" rotWithShape="0">
                    <a:srgbClr val="000000">
                      <a:alpha val="30000"/>
                    </a:srgbClr>
                  </a:outerShdw>
                </a:effectLst>
              </a:rPr>
              <a:t>S</a:t>
            </a:r>
            <a:r>
              <a:rPr lang="en-GB" sz="3200" cap="all" dirty="0">
                <a:solidFill>
                  <a:srgbClr val="FF0000"/>
                </a:solidFill>
                <a:effectLst>
                  <a:outerShdw blurRad="127000" dist="200000" dir="2700000" algn="tl" rotWithShape="0">
                    <a:srgbClr val="000000">
                      <a:alpha val="30000"/>
                    </a:srgbClr>
                  </a:outerShdw>
                </a:effectLst>
              </a:rPr>
              <a:t>H</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solidFill>
                  <a:prstClr val="white"/>
                </a:solidFill>
                <a:effectLst>
                  <a:outerShdw blurRad="127000" dist="200000" dir="2700000" algn="tl" rotWithShape="0">
                    <a:srgbClr val="000000">
                      <a:alpha val="30000"/>
                    </a:srgbClr>
                  </a:outerShdw>
                </a:effectLst>
              </a:rPr>
              <a:t>w</a:t>
            </a:r>
            <a:r>
              <a:rPr lang="et-EE" sz="3200" cap="all" dirty="0">
                <a:solidFill>
                  <a:srgbClr val="0070C0"/>
                </a:solidFill>
                <a:effectLst>
                  <a:outerShdw blurRad="127000" dist="200000" dir="2700000" algn="tl" rotWithShape="0">
                    <a:srgbClr val="000000">
                      <a:alpha val="30000"/>
                    </a:srgbClr>
                  </a:outerShdw>
                </a:effectLst>
              </a:rPr>
              <a:t>e</a:t>
            </a:r>
            <a:r>
              <a:rPr lang="et-EE" sz="3200" cap="all" dirty="0">
                <a:solidFill>
                  <a:srgbClr val="FF0000"/>
                </a:solidFill>
                <a:effectLst>
                  <a:outerShdw blurRad="127000" dist="200000" dir="2700000" algn="tl" rotWithShape="0">
                    <a:srgbClr val="000000">
                      <a:alpha val="30000"/>
                    </a:srgbClr>
                  </a:outerShdw>
                </a:effectLst>
              </a:rPr>
              <a:t>e</a:t>
            </a:r>
            <a:r>
              <a:rPr lang="et-EE" sz="3200" cap="all" dirty="0">
                <a:solidFill>
                  <a:prstClr val="white"/>
                </a:solidFill>
                <a:effectLst>
                  <a:outerShdw blurRad="127000" dist="200000" dir="2700000" algn="tl" rotWithShape="0">
                    <a:srgbClr val="000000">
                      <a:alpha val="30000"/>
                    </a:srgbClr>
                  </a:outerShdw>
                </a:effectLst>
              </a:rPr>
              <a:t>k</a:t>
            </a:r>
            <a:r>
              <a:rPr lang="en-GB" sz="3200" cap="all" dirty="0">
                <a:solidFill>
                  <a:prstClr val="white"/>
                </a:solidFill>
                <a:effectLst>
                  <a:outerShdw blurRad="127000" dist="200000" dir="2700000" algn="tl" rotWithShape="0">
                    <a:srgbClr val="000000">
                      <a:alpha val="30000"/>
                    </a:srgbClr>
                  </a:outerShdw>
                </a:effectLst>
              </a:rPr>
              <a:t>2</a:t>
            </a:r>
            <a:r>
              <a:rPr lang="en-GB" sz="3200" cap="all" dirty="0">
                <a:solidFill>
                  <a:srgbClr val="0070C0"/>
                </a:solidFill>
                <a:effectLst>
                  <a:outerShdw blurRad="127000" dist="200000" dir="2700000" algn="tl" rotWithShape="0">
                    <a:srgbClr val="000000">
                      <a:alpha val="30000"/>
                    </a:srgbClr>
                  </a:outerShdw>
                </a:effectLst>
              </a:rPr>
              <a:t>0</a:t>
            </a:r>
            <a:r>
              <a:rPr lang="en-GB" sz="3200" cap="all" dirty="0">
                <a:solidFill>
                  <a:srgbClr val="FF0000"/>
                </a:solidFill>
                <a:effectLst>
                  <a:outerShdw blurRad="127000" dist="200000" dir="2700000" algn="tl" rotWithShape="0">
                    <a:srgbClr val="000000">
                      <a:alpha val="30000"/>
                    </a:srgbClr>
                  </a:outerShdw>
                </a:effectLst>
              </a:rPr>
              <a:t>1</a:t>
            </a:r>
            <a:r>
              <a:rPr lang="en-GB" sz="3200" cap="all" dirty="0">
                <a:solidFill>
                  <a:prstClr val="white"/>
                </a:solidFill>
                <a:effectLst>
                  <a:outerShdw blurRad="127000" dist="200000" dir="2700000" algn="tl" rotWithShape="0">
                    <a:srgbClr val="000000">
                      <a:alpha val="30000"/>
                    </a:srgbClr>
                  </a:outerShdw>
                </a:effectLst>
              </a:rPr>
              <a:t>5</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r>
              <a:rPr lang="et-EE" sz="3200" cap="all" dirty="0">
                <a:solidFill>
                  <a:srgbClr val="FF0000"/>
                </a:solidFill>
                <a:effectLst>
                  <a:outerShdw blurRad="127000" dist="200000" dir="2700000" algn="tl" rotWithShape="0">
                    <a:srgbClr val="000000">
                      <a:alpha val="30000"/>
                    </a:srgbClr>
                  </a:outerShdw>
                </a:effectLst>
              </a:rPr>
              <a:t>R</a:t>
            </a:r>
            <a:r>
              <a:rPr lang="et-EE" sz="3200" cap="all" dirty="0">
                <a:solidFill>
                  <a:prstClr val="white"/>
                </a:solidFill>
                <a:effectLst>
                  <a:outerShdw blurRad="127000" dist="200000" dir="2700000" algn="tl" rotWithShape="0">
                    <a:srgbClr val="000000">
                      <a:alpha val="30000"/>
                    </a:srgbClr>
                  </a:outerShdw>
                </a:effectLst>
              </a:rPr>
              <a:t>O</a:t>
            </a:r>
            <a:r>
              <a:rPr lang="et-EE" sz="3200" cap="all" dirty="0">
                <a:solidFill>
                  <a:srgbClr val="0070C0"/>
                </a:solidFill>
                <a:effectLst>
                  <a:outerShdw blurRad="127000" dist="200000" dir="2700000" algn="tl" rotWithShape="0">
                    <a:srgbClr val="000000">
                      <a:alpha val="30000"/>
                    </a:srgbClr>
                  </a:outerShdw>
                </a:effectLst>
              </a:rPr>
              <a:t>Y</a:t>
            </a:r>
            <a:r>
              <a:rPr lang="et-EE" sz="3200" cap="all" dirty="0">
                <a:solidFill>
                  <a:prstClr val="white"/>
                </a:solidFill>
                <a:effectLst>
                  <a:outerShdw blurRad="127000" dist="200000" dir="2700000" algn="tl" rotWithShape="0">
                    <a:srgbClr val="000000">
                      <a:alpha val="30000"/>
                    </a:srgbClr>
                  </a:outerShdw>
                </a:effectLst>
              </a:rPr>
              <a:t>A</a:t>
            </a:r>
            <a:r>
              <a:rPr lang="et-EE" sz="3200" cap="all" dirty="0">
                <a:solidFill>
                  <a:srgbClr val="FF0000"/>
                </a:solidFill>
                <a:effectLst>
                  <a:outerShdw blurRad="127000" dist="200000" dir="2700000" algn="tl" rotWithShape="0">
                    <a:srgbClr val="000000">
                      <a:alpha val="30000"/>
                    </a:srgbClr>
                  </a:outerShdw>
                </a:effectLst>
              </a:rPr>
              <a:t>L </a:t>
            </a:r>
            <a:r>
              <a:rPr lang="et-EE" sz="3200" cap="all" dirty="0">
                <a:solidFill>
                  <a:srgbClr val="0070C0"/>
                </a:solidFill>
                <a:effectLst>
                  <a:outerShdw blurRad="127000" dist="200000" dir="2700000" algn="tl" rotWithShape="0">
                    <a:srgbClr val="000000">
                      <a:alpha val="30000"/>
                    </a:srgbClr>
                  </a:outerShdw>
                </a:effectLst>
              </a:rPr>
              <a:t>F</a:t>
            </a:r>
            <a:r>
              <a:rPr lang="et-EE" sz="3200" cap="all" dirty="0">
                <a:solidFill>
                  <a:prstClr val="white"/>
                </a:solidFill>
                <a:effectLst>
                  <a:outerShdw blurRad="127000" dist="200000" dir="2700000" algn="tl" rotWithShape="0">
                    <a:srgbClr val="000000">
                      <a:alpha val="30000"/>
                    </a:srgbClr>
                  </a:outerShdw>
                </a:effectLst>
              </a:rPr>
              <a:t>A</a:t>
            </a:r>
            <a:r>
              <a:rPr lang="et-EE" sz="3200" cap="all" dirty="0">
                <a:solidFill>
                  <a:srgbClr val="FF0000"/>
                </a:solidFill>
                <a:effectLst>
                  <a:outerShdw blurRad="127000" dist="200000" dir="2700000" algn="tl" rotWithShape="0">
                    <a:srgbClr val="000000">
                      <a:alpha val="30000"/>
                    </a:srgbClr>
                  </a:outerShdw>
                </a:effectLst>
              </a:rPr>
              <a:t>M</a:t>
            </a:r>
            <a:r>
              <a:rPr lang="et-EE" sz="3200" cap="all" dirty="0">
                <a:solidFill>
                  <a:prstClr val="white"/>
                </a:solidFill>
                <a:effectLst>
                  <a:outerShdw blurRad="127000" dist="200000" dir="2700000" algn="tl" rotWithShape="0">
                    <a:srgbClr val="000000">
                      <a:alpha val="30000"/>
                    </a:srgbClr>
                  </a:outerShdw>
                </a:effectLst>
              </a:rPr>
              <a:t>I</a:t>
            </a:r>
            <a:r>
              <a:rPr lang="et-EE" sz="3200" cap="all" dirty="0">
                <a:solidFill>
                  <a:srgbClr val="0070C0"/>
                </a:solidFill>
                <a:effectLst>
                  <a:outerShdw blurRad="127000" dist="200000" dir="2700000" algn="tl" rotWithShape="0">
                    <a:srgbClr val="000000">
                      <a:alpha val="30000"/>
                    </a:srgbClr>
                  </a:outerShdw>
                </a:effectLst>
              </a:rPr>
              <a:t>L</a:t>
            </a:r>
            <a:r>
              <a:rPr lang="et-EE" sz="3200" cap="all" dirty="0">
                <a:solidFill>
                  <a:srgbClr val="FF0000"/>
                </a:solidFill>
                <a:effectLst>
                  <a:outerShdw blurRad="127000" dist="200000" dir="2700000" algn="tl" rotWithShape="0">
                    <a:srgbClr val="000000">
                      <a:alpha val="30000"/>
                    </a:srgbClr>
                  </a:outerShdw>
                </a:effectLst>
              </a:rPr>
              <a:t>Y</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endParaRPr lang="et-EE" sz="3200" dirty="0"/>
          </a:p>
        </p:txBody>
      </p:sp>
      <p:sp>
        <p:nvSpPr>
          <p:cNvPr id="3" name="Content Placeholder 2"/>
          <p:cNvSpPr>
            <a:spLocks noGrp="1"/>
          </p:cNvSpPr>
          <p:nvPr>
            <p:ph idx="1"/>
          </p:nvPr>
        </p:nvSpPr>
        <p:spPr/>
        <p:txBody>
          <a:bodyPr/>
          <a:lstStyle/>
          <a:p>
            <a:pPr marL="137160" lvl="0" indent="0">
              <a:buNone/>
            </a:pPr>
            <a:r>
              <a:rPr lang="et-EE" dirty="0" smtClean="0">
                <a:solidFill>
                  <a:schemeClr val="bg1"/>
                </a:solidFill>
                <a:cs typeface="Helvetica" panose="020B0604020202020204" pitchFamily="34" charset="0"/>
              </a:rPr>
              <a:t>5. </a:t>
            </a:r>
            <a:r>
              <a:rPr lang="et-EE" dirty="0">
                <a:solidFill>
                  <a:schemeClr val="bg1"/>
                </a:solidFill>
                <a:cs typeface="Helvetica" panose="020B0604020202020204" pitchFamily="34" charset="0"/>
              </a:rPr>
              <a:t>What’s the full title of Prince Harry</a:t>
            </a:r>
            <a:r>
              <a:rPr lang="et-EE" dirty="0" smtClean="0">
                <a:solidFill>
                  <a:schemeClr val="bg1"/>
                </a:solidFill>
                <a:cs typeface="Helvetica" panose="020B0604020202020204" pitchFamily="34" charset="0"/>
              </a:rPr>
              <a:t>?</a:t>
            </a:r>
          </a:p>
          <a:p>
            <a:pPr marL="137160" lvl="0" indent="0">
              <a:buNone/>
            </a:pPr>
            <a:endParaRPr lang="et-EE" dirty="0">
              <a:solidFill>
                <a:schemeClr val="bg1"/>
              </a:solidFill>
              <a:cs typeface="Helvetica" panose="020B0604020202020204" pitchFamily="34" charset="0"/>
            </a:endParaRPr>
          </a:p>
          <a:p>
            <a:pPr marL="137160" lvl="0" indent="0">
              <a:buNone/>
            </a:pPr>
            <a:r>
              <a:rPr lang="et-EE" dirty="0" smtClean="0">
                <a:solidFill>
                  <a:schemeClr val="bg1"/>
                </a:solidFill>
                <a:cs typeface="Helvetica" panose="020B0604020202020204" pitchFamily="34" charset="0"/>
              </a:rPr>
              <a:t>A. </a:t>
            </a:r>
            <a:r>
              <a:rPr lang="en-US" dirty="0" smtClean="0">
                <a:solidFill>
                  <a:schemeClr val="bg1"/>
                </a:solidFill>
                <a:cs typeface="Helvetica" panose="020B0604020202020204" pitchFamily="34" charset="0"/>
              </a:rPr>
              <a:t>His </a:t>
            </a:r>
            <a:r>
              <a:rPr lang="en-US" dirty="0">
                <a:solidFill>
                  <a:schemeClr val="bg1"/>
                </a:solidFill>
                <a:cs typeface="Helvetica" panose="020B0604020202020204" pitchFamily="34" charset="0"/>
              </a:rPr>
              <a:t>Royal Highness Prince Henry of Wales</a:t>
            </a:r>
            <a:endParaRPr lang="et-EE" dirty="0">
              <a:solidFill>
                <a:schemeClr val="bg1"/>
              </a:solidFill>
              <a:cs typeface="Helvetica" panose="020B0604020202020204" pitchFamily="34" charset="0"/>
            </a:endParaRPr>
          </a:p>
          <a:p>
            <a:pPr marL="137160" lvl="0" indent="0">
              <a:buNone/>
            </a:pPr>
            <a:r>
              <a:rPr lang="et-EE" dirty="0" smtClean="0">
                <a:solidFill>
                  <a:schemeClr val="bg1"/>
                </a:solidFill>
                <a:cs typeface="Helvetica" panose="020B0604020202020204" pitchFamily="34" charset="0"/>
              </a:rPr>
              <a:t>B. </a:t>
            </a:r>
            <a:r>
              <a:rPr lang="en-US" dirty="0" smtClean="0">
                <a:solidFill>
                  <a:schemeClr val="bg1"/>
                </a:solidFill>
                <a:cs typeface="Helvetica" panose="020B0604020202020204" pitchFamily="34" charset="0"/>
              </a:rPr>
              <a:t>His </a:t>
            </a:r>
            <a:r>
              <a:rPr lang="en-US" dirty="0">
                <a:solidFill>
                  <a:schemeClr val="bg1"/>
                </a:solidFill>
                <a:cs typeface="Helvetica" panose="020B0604020202020204" pitchFamily="34" charset="0"/>
              </a:rPr>
              <a:t>Royal Highness Prince Harry of Wales</a:t>
            </a:r>
            <a:endParaRPr lang="et-EE" dirty="0">
              <a:solidFill>
                <a:schemeClr val="bg1"/>
              </a:solidFill>
              <a:cs typeface="Helvetica" panose="020B0604020202020204" pitchFamily="34" charset="0"/>
            </a:endParaRPr>
          </a:p>
          <a:p>
            <a:pPr marL="137160" lvl="0" indent="0">
              <a:buNone/>
            </a:pPr>
            <a:r>
              <a:rPr lang="et-EE" dirty="0" smtClean="0">
                <a:solidFill>
                  <a:schemeClr val="bg1"/>
                </a:solidFill>
                <a:cs typeface="Helvetica" panose="020B0604020202020204" pitchFamily="34" charset="0"/>
              </a:rPr>
              <a:t>C. </a:t>
            </a:r>
            <a:r>
              <a:rPr lang="en-US" dirty="0" smtClean="0">
                <a:solidFill>
                  <a:schemeClr val="bg1"/>
                </a:solidFill>
                <a:cs typeface="Helvetica" panose="020B0604020202020204" pitchFamily="34" charset="0"/>
              </a:rPr>
              <a:t>His </a:t>
            </a:r>
            <a:r>
              <a:rPr lang="en-US" dirty="0">
                <a:solidFill>
                  <a:schemeClr val="bg1"/>
                </a:solidFill>
                <a:cs typeface="Helvetica" panose="020B0604020202020204" pitchFamily="34" charset="0"/>
              </a:rPr>
              <a:t>Royal Highness Prince Heinrich of Wales</a:t>
            </a:r>
            <a:endParaRPr lang="et-EE" dirty="0">
              <a:solidFill>
                <a:schemeClr val="bg1"/>
              </a:solidFill>
              <a:cs typeface="Helvetica" panose="020B0604020202020204" pitchFamily="34" charset="0"/>
            </a:endParaRPr>
          </a:p>
          <a:p>
            <a:pPr marL="137160" indent="0">
              <a:buNone/>
            </a:pPr>
            <a:r>
              <a:rPr lang="en-US" dirty="0">
                <a:solidFill>
                  <a:schemeClr val="bg1"/>
                </a:solidFill>
                <a:cs typeface="Helvetica" panose="020B0604020202020204" pitchFamily="34" charset="0"/>
              </a:rPr>
              <a:t> </a:t>
            </a:r>
            <a:endParaRPr lang="et-EE" dirty="0">
              <a:solidFill>
                <a:schemeClr val="bg1"/>
              </a:solidFill>
              <a:cs typeface="Helvetica" panose="020B0604020202020204" pitchFamily="34" charset="0"/>
            </a:endParaRPr>
          </a:p>
          <a:p>
            <a:pPr marL="137160" indent="0">
              <a:buNone/>
            </a:pPr>
            <a:endParaRPr lang="et-EE" dirty="0"/>
          </a:p>
        </p:txBody>
      </p:sp>
    </p:spTree>
    <p:extLst>
      <p:ext uri="{BB962C8B-B14F-4D97-AF65-F5344CB8AC3E}">
        <p14:creationId xmlns:p14="http://schemas.microsoft.com/office/powerpoint/2010/main" val="37172553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lstStyle/>
          <a:p>
            <a:pPr marL="137160" lvl="0" indent="0">
              <a:buNone/>
            </a:pPr>
            <a:r>
              <a:rPr lang="et-EE" dirty="0">
                <a:solidFill>
                  <a:schemeClr val="bg1"/>
                </a:solidFill>
                <a:cs typeface="Helvetica" panose="020B0604020202020204" pitchFamily="34" charset="0"/>
              </a:rPr>
              <a:t>A</a:t>
            </a:r>
            <a:r>
              <a:rPr lang="en-US" dirty="0" smtClean="0">
                <a:solidFill>
                  <a:schemeClr val="bg1"/>
                </a:solidFill>
                <a:cs typeface="Helvetica" panose="020B0604020202020204" pitchFamily="34" charset="0"/>
              </a:rPr>
              <a:t>. </a:t>
            </a:r>
            <a:r>
              <a:rPr lang="en-US" dirty="0">
                <a:solidFill>
                  <a:schemeClr val="bg1"/>
                </a:solidFill>
                <a:cs typeface="Helvetica" panose="020B0604020202020204" pitchFamily="34" charset="0"/>
              </a:rPr>
              <a:t>His Royal Highness Prince Henry of Wales</a:t>
            </a:r>
            <a:endParaRPr lang="et-EE" dirty="0">
              <a:solidFill>
                <a:schemeClr val="bg1"/>
              </a:solidFill>
              <a:cs typeface="Helvetica" panose="020B0604020202020204" pitchFamily="34" charset="0"/>
            </a:endParaRPr>
          </a:p>
          <a:p>
            <a:pPr marL="137160" indent="0">
              <a:buNone/>
            </a:pPr>
            <a:endParaRPr lang="et-EE" dirty="0">
              <a:solidFill>
                <a:schemeClr val="bg1"/>
              </a:solidFill>
              <a:cs typeface="Helvetica" panose="020B0604020202020204" pitchFamily="34" charset="0"/>
            </a:endParaRPr>
          </a:p>
        </p:txBody>
      </p:sp>
    </p:spTree>
    <p:extLst>
      <p:ext uri="{BB962C8B-B14F-4D97-AF65-F5344CB8AC3E}">
        <p14:creationId xmlns:p14="http://schemas.microsoft.com/office/powerpoint/2010/main" val="37406520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cap="all" dirty="0">
                <a:solidFill>
                  <a:srgbClr val="FF0000"/>
                </a:solidFill>
                <a:effectLst>
                  <a:outerShdw blurRad="127000" dist="200000" dir="2700000" algn="tl" rotWithShape="0">
                    <a:srgbClr val="000000">
                      <a:alpha val="30000"/>
                    </a:srgbClr>
                  </a:outerShdw>
                </a:effectLst>
              </a:rPr>
              <a:t>B</a:t>
            </a:r>
            <a:r>
              <a:rPr lang="en-GB" sz="3200" cap="all" dirty="0">
                <a:solidFill>
                  <a:prstClr val="white"/>
                </a:solidFill>
                <a:effectLst>
                  <a:outerShdw blurRad="127000" dist="200000" dir="2700000" algn="tl" rotWithShape="0">
                    <a:srgbClr val="000000">
                      <a:alpha val="30000"/>
                    </a:srgbClr>
                  </a:outerShdw>
                </a:effectLst>
              </a:rPr>
              <a:t>R</a:t>
            </a:r>
            <a:r>
              <a:rPr lang="en-GB" sz="3200" cap="all" dirty="0">
                <a:solidFill>
                  <a:srgbClr val="0070C0"/>
                </a:solidFill>
                <a:effectLst>
                  <a:outerShdw blurRad="127000" dist="200000" dir="2700000" algn="tl" rotWithShape="0">
                    <a:srgbClr val="000000">
                      <a:alpha val="30000"/>
                    </a:srgbClr>
                  </a:outerShdw>
                </a:effectLst>
              </a:rPr>
              <a:t>I</a:t>
            </a:r>
            <a:r>
              <a:rPr lang="en-GB" sz="3200" cap="all" dirty="0">
                <a:solidFill>
                  <a:srgbClr val="FF0000"/>
                </a:solidFill>
                <a:effectLst>
                  <a:outerShdw blurRad="127000" dist="200000" dir="2700000" algn="tl" rotWithShape="0">
                    <a:srgbClr val="000000">
                      <a:alpha val="30000"/>
                    </a:srgbClr>
                  </a:outerShdw>
                </a:effectLst>
              </a:rPr>
              <a:t>T</a:t>
            </a:r>
            <a:r>
              <a:rPr lang="en-GB" sz="3200" cap="all" dirty="0">
                <a:solidFill>
                  <a:prstClr val="white"/>
                </a:solidFill>
                <a:effectLst>
                  <a:outerShdw blurRad="127000" dist="200000" dir="2700000" algn="tl" rotWithShape="0">
                    <a:srgbClr val="000000">
                      <a:alpha val="30000"/>
                    </a:srgbClr>
                  </a:outerShdw>
                </a:effectLst>
              </a:rPr>
              <a:t>I</a:t>
            </a:r>
            <a:r>
              <a:rPr lang="en-GB" sz="3200" cap="all" dirty="0">
                <a:solidFill>
                  <a:srgbClr val="0070C0"/>
                </a:solidFill>
                <a:effectLst>
                  <a:outerShdw blurRad="127000" dist="200000" dir="2700000" algn="tl" rotWithShape="0">
                    <a:srgbClr val="000000">
                      <a:alpha val="30000"/>
                    </a:srgbClr>
                  </a:outerShdw>
                </a:effectLst>
              </a:rPr>
              <a:t>S</a:t>
            </a:r>
            <a:r>
              <a:rPr lang="en-GB" sz="3200" cap="all" dirty="0">
                <a:solidFill>
                  <a:srgbClr val="FF0000"/>
                </a:solidFill>
                <a:effectLst>
                  <a:outerShdw blurRad="127000" dist="200000" dir="2700000" algn="tl" rotWithShape="0">
                    <a:srgbClr val="000000">
                      <a:alpha val="30000"/>
                    </a:srgbClr>
                  </a:outerShdw>
                </a:effectLst>
              </a:rPr>
              <a:t>H</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solidFill>
                  <a:prstClr val="white"/>
                </a:solidFill>
                <a:effectLst>
                  <a:outerShdw blurRad="127000" dist="200000" dir="2700000" algn="tl" rotWithShape="0">
                    <a:srgbClr val="000000">
                      <a:alpha val="30000"/>
                    </a:srgbClr>
                  </a:outerShdw>
                </a:effectLst>
              </a:rPr>
              <a:t>w</a:t>
            </a:r>
            <a:r>
              <a:rPr lang="et-EE" sz="3200" cap="all" dirty="0">
                <a:solidFill>
                  <a:srgbClr val="0070C0"/>
                </a:solidFill>
                <a:effectLst>
                  <a:outerShdw blurRad="127000" dist="200000" dir="2700000" algn="tl" rotWithShape="0">
                    <a:srgbClr val="000000">
                      <a:alpha val="30000"/>
                    </a:srgbClr>
                  </a:outerShdw>
                </a:effectLst>
              </a:rPr>
              <a:t>e</a:t>
            </a:r>
            <a:r>
              <a:rPr lang="et-EE" sz="3200" cap="all" dirty="0">
                <a:solidFill>
                  <a:srgbClr val="FF0000"/>
                </a:solidFill>
                <a:effectLst>
                  <a:outerShdw blurRad="127000" dist="200000" dir="2700000" algn="tl" rotWithShape="0">
                    <a:srgbClr val="000000">
                      <a:alpha val="30000"/>
                    </a:srgbClr>
                  </a:outerShdw>
                </a:effectLst>
              </a:rPr>
              <a:t>e</a:t>
            </a:r>
            <a:r>
              <a:rPr lang="et-EE" sz="3200" cap="all" dirty="0">
                <a:solidFill>
                  <a:prstClr val="white"/>
                </a:solidFill>
                <a:effectLst>
                  <a:outerShdw blurRad="127000" dist="200000" dir="2700000" algn="tl" rotWithShape="0">
                    <a:srgbClr val="000000">
                      <a:alpha val="30000"/>
                    </a:srgbClr>
                  </a:outerShdw>
                </a:effectLst>
              </a:rPr>
              <a:t>k</a:t>
            </a:r>
            <a:r>
              <a:rPr lang="en-GB" sz="3200" cap="all" dirty="0">
                <a:solidFill>
                  <a:prstClr val="white"/>
                </a:solidFill>
                <a:effectLst>
                  <a:outerShdw blurRad="127000" dist="200000" dir="2700000" algn="tl" rotWithShape="0">
                    <a:srgbClr val="000000">
                      <a:alpha val="30000"/>
                    </a:srgbClr>
                  </a:outerShdw>
                </a:effectLst>
              </a:rPr>
              <a:t>2</a:t>
            </a:r>
            <a:r>
              <a:rPr lang="en-GB" sz="3200" cap="all" dirty="0">
                <a:solidFill>
                  <a:srgbClr val="0070C0"/>
                </a:solidFill>
                <a:effectLst>
                  <a:outerShdw blurRad="127000" dist="200000" dir="2700000" algn="tl" rotWithShape="0">
                    <a:srgbClr val="000000">
                      <a:alpha val="30000"/>
                    </a:srgbClr>
                  </a:outerShdw>
                </a:effectLst>
              </a:rPr>
              <a:t>0</a:t>
            </a:r>
            <a:r>
              <a:rPr lang="en-GB" sz="3200" cap="all" dirty="0">
                <a:solidFill>
                  <a:srgbClr val="FF0000"/>
                </a:solidFill>
                <a:effectLst>
                  <a:outerShdw blurRad="127000" dist="200000" dir="2700000" algn="tl" rotWithShape="0">
                    <a:srgbClr val="000000">
                      <a:alpha val="30000"/>
                    </a:srgbClr>
                  </a:outerShdw>
                </a:effectLst>
              </a:rPr>
              <a:t>1</a:t>
            </a:r>
            <a:r>
              <a:rPr lang="en-GB" sz="3200" cap="all" dirty="0">
                <a:solidFill>
                  <a:prstClr val="white"/>
                </a:solidFill>
                <a:effectLst>
                  <a:outerShdw blurRad="127000" dist="200000" dir="2700000" algn="tl" rotWithShape="0">
                    <a:srgbClr val="000000">
                      <a:alpha val="30000"/>
                    </a:srgbClr>
                  </a:outerShdw>
                </a:effectLst>
              </a:rPr>
              <a:t>5</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r>
              <a:rPr lang="et-EE" sz="3200" cap="all" dirty="0">
                <a:solidFill>
                  <a:srgbClr val="FF0000"/>
                </a:solidFill>
                <a:effectLst>
                  <a:outerShdw blurRad="127000" dist="200000" dir="2700000" algn="tl" rotWithShape="0">
                    <a:srgbClr val="000000">
                      <a:alpha val="30000"/>
                    </a:srgbClr>
                  </a:outerShdw>
                </a:effectLst>
              </a:rPr>
              <a:t>R</a:t>
            </a:r>
            <a:r>
              <a:rPr lang="et-EE" sz="3200" cap="all" dirty="0">
                <a:solidFill>
                  <a:prstClr val="white"/>
                </a:solidFill>
                <a:effectLst>
                  <a:outerShdw blurRad="127000" dist="200000" dir="2700000" algn="tl" rotWithShape="0">
                    <a:srgbClr val="000000">
                      <a:alpha val="30000"/>
                    </a:srgbClr>
                  </a:outerShdw>
                </a:effectLst>
              </a:rPr>
              <a:t>O</a:t>
            </a:r>
            <a:r>
              <a:rPr lang="et-EE" sz="3200" cap="all" dirty="0">
                <a:solidFill>
                  <a:srgbClr val="0070C0"/>
                </a:solidFill>
                <a:effectLst>
                  <a:outerShdw blurRad="127000" dist="200000" dir="2700000" algn="tl" rotWithShape="0">
                    <a:srgbClr val="000000">
                      <a:alpha val="30000"/>
                    </a:srgbClr>
                  </a:outerShdw>
                </a:effectLst>
              </a:rPr>
              <a:t>Y</a:t>
            </a:r>
            <a:r>
              <a:rPr lang="et-EE" sz="3200" cap="all" dirty="0">
                <a:solidFill>
                  <a:prstClr val="white"/>
                </a:solidFill>
                <a:effectLst>
                  <a:outerShdw blurRad="127000" dist="200000" dir="2700000" algn="tl" rotWithShape="0">
                    <a:srgbClr val="000000">
                      <a:alpha val="30000"/>
                    </a:srgbClr>
                  </a:outerShdw>
                </a:effectLst>
              </a:rPr>
              <a:t>A</a:t>
            </a:r>
            <a:r>
              <a:rPr lang="et-EE" sz="3200" cap="all" dirty="0">
                <a:solidFill>
                  <a:srgbClr val="FF0000"/>
                </a:solidFill>
                <a:effectLst>
                  <a:outerShdw blurRad="127000" dist="200000" dir="2700000" algn="tl" rotWithShape="0">
                    <a:srgbClr val="000000">
                      <a:alpha val="30000"/>
                    </a:srgbClr>
                  </a:outerShdw>
                </a:effectLst>
              </a:rPr>
              <a:t>L </a:t>
            </a:r>
            <a:r>
              <a:rPr lang="et-EE" sz="3200" cap="all" dirty="0">
                <a:solidFill>
                  <a:srgbClr val="0070C0"/>
                </a:solidFill>
                <a:effectLst>
                  <a:outerShdw blurRad="127000" dist="200000" dir="2700000" algn="tl" rotWithShape="0">
                    <a:srgbClr val="000000">
                      <a:alpha val="30000"/>
                    </a:srgbClr>
                  </a:outerShdw>
                </a:effectLst>
              </a:rPr>
              <a:t>F</a:t>
            </a:r>
            <a:r>
              <a:rPr lang="et-EE" sz="3200" cap="all" dirty="0">
                <a:solidFill>
                  <a:prstClr val="white"/>
                </a:solidFill>
                <a:effectLst>
                  <a:outerShdw blurRad="127000" dist="200000" dir="2700000" algn="tl" rotWithShape="0">
                    <a:srgbClr val="000000">
                      <a:alpha val="30000"/>
                    </a:srgbClr>
                  </a:outerShdw>
                </a:effectLst>
              </a:rPr>
              <a:t>A</a:t>
            </a:r>
            <a:r>
              <a:rPr lang="et-EE" sz="3200" cap="all" dirty="0">
                <a:solidFill>
                  <a:srgbClr val="FF0000"/>
                </a:solidFill>
                <a:effectLst>
                  <a:outerShdw blurRad="127000" dist="200000" dir="2700000" algn="tl" rotWithShape="0">
                    <a:srgbClr val="000000">
                      <a:alpha val="30000"/>
                    </a:srgbClr>
                  </a:outerShdw>
                </a:effectLst>
              </a:rPr>
              <a:t>M</a:t>
            </a:r>
            <a:r>
              <a:rPr lang="et-EE" sz="3200" cap="all" dirty="0">
                <a:solidFill>
                  <a:prstClr val="white"/>
                </a:solidFill>
                <a:effectLst>
                  <a:outerShdw blurRad="127000" dist="200000" dir="2700000" algn="tl" rotWithShape="0">
                    <a:srgbClr val="000000">
                      <a:alpha val="30000"/>
                    </a:srgbClr>
                  </a:outerShdw>
                </a:effectLst>
              </a:rPr>
              <a:t>I</a:t>
            </a:r>
            <a:r>
              <a:rPr lang="et-EE" sz="3200" cap="all" dirty="0">
                <a:solidFill>
                  <a:srgbClr val="0070C0"/>
                </a:solidFill>
                <a:effectLst>
                  <a:outerShdw blurRad="127000" dist="200000" dir="2700000" algn="tl" rotWithShape="0">
                    <a:srgbClr val="000000">
                      <a:alpha val="30000"/>
                    </a:srgbClr>
                  </a:outerShdw>
                </a:effectLst>
              </a:rPr>
              <a:t>L</a:t>
            </a:r>
            <a:r>
              <a:rPr lang="et-EE" sz="3200" cap="all" dirty="0">
                <a:solidFill>
                  <a:srgbClr val="FF0000"/>
                </a:solidFill>
                <a:effectLst>
                  <a:outerShdw blurRad="127000" dist="200000" dir="2700000" algn="tl" rotWithShape="0">
                    <a:srgbClr val="000000">
                      <a:alpha val="30000"/>
                    </a:srgbClr>
                  </a:outerShdw>
                </a:effectLst>
              </a:rPr>
              <a:t>Y</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endParaRPr lang="et-EE" sz="3200" dirty="0"/>
          </a:p>
        </p:txBody>
      </p:sp>
      <p:sp>
        <p:nvSpPr>
          <p:cNvPr id="3" name="Content Placeholder 2"/>
          <p:cNvSpPr>
            <a:spLocks noGrp="1"/>
          </p:cNvSpPr>
          <p:nvPr>
            <p:ph idx="1"/>
          </p:nvPr>
        </p:nvSpPr>
        <p:spPr/>
        <p:txBody>
          <a:bodyPr/>
          <a:lstStyle/>
          <a:p>
            <a:pPr marL="137160" lvl="0" indent="0">
              <a:buNone/>
            </a:pPr>
            <a:r>
              <a:rPr lang="et-EE" dirty="0" smtClean="0">
                <a:solidFill>
                  <a:schemeClr val="bg1"/>
                </a:solidFill>
                <a:cs typeface="Helvetica" panose="020B0604020202020204" pitchFamily="34" charset="0"/>
              </a:rPr>
              <a:t>6. </a:t>
            </a:r>
            <a:r>
              <a:rPr lang="en-US" dirty="0" smtClean="0">
                <a:solidFill>
                  <a:schemeClr val="bg1"/>
                </a:solidFill>
                <a:cs typeface="Helvetica" panose="020B0604020202020204" pitchFamily="34" charset="0"/>
              </a:rPr>
              <a:t>What’s </a:t>
            </a:r>
            <a:r>
              <a:rPr lang="en-US" dirty="0">
                <a:solidFill>
                  <a:schemeClr val="bg1"/>
                </a:solidFill>
                <a:cs typeface="Helvetica" panose="020B0604020202020204" pitchFamily="34" charset="0"/>
              </a:rPr>
              <a:t>the popular pastime with members of the Royal Family?</a:t>
            </a:r>
            <a:endParaRPr lang="et-EE" dirty="0">
              <a:solidFill>
                <a:schemeClr val="bg1"/>
              </a:solidFill>
              <a:cs typeface="Helvetica" panose="020B0604020202020204" pitchFamily="34" charset="0"/>
            </a:endParaRPr>
          </a:p>
          <a:p>
            <a:pPr marL="137160" indent="0">
              <a:buNone/>
            </a:pPr>
            <a:endParaRPr lang="et-EE" dirty="0"/>
          </a:p>
        </p:txBody>
      </p:sp>
      <p:pic>
        <p:nvPicPr>
          <p:cNvPr id="4" name="Picture 3"/>
          <p:cNvPicPr>
            <a:picLocks noChangeAspect="1"/>
          </p:cNvPicPr>
          <p:nvPr/>
        </p:nvPicPr>
        <p:blipFill>
          <a:blip r:embed="rId2"/>
          <a:stretch>
            <a:fillRect/>
          </a:stretch>
        </p:blipFill>
        <p:spPr>
          <a:xfrm>
            <a:off x="3131840" y="2646422"/>
            <a:ext cx="3747945" cy="2616491"/>
          </a:xfrm>
          <a:prstGeom prst="rect">
            <a:avLst/>
          </a:prstGeom>
        </p:spPr>
      </p:pic>
    </p:spTree>
    <p:extLst>
      <p:ext uri="{BB962C8B-B14F-4D97-AF65-F5344CB8AC3E}">
        <p14:creationId xmlns:p14="http://schemas.microsoft.com/office/powerpoint/2010/main" val="31527408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lstStyle/>
          <a:p>
            <a:pPr marL="137160" lvl="0" indent="0">
              <a:buNone/>
            </a:pPr>
            <a:r>
              <a:rPr lang="en-US" dirty="0">
                <a:solidFill>
                  <a:schemeClr val="bg1"/>
                </a:solidFill>
                <a:cs typeface="Helvetica" panose="020B0604020202020204" pitchFamily="34" charset="0"/>
              </a:rPr>
              <a:t>Polo</a:t>
            </a:r>
            <a:endParaRPr lang="et-EE" dirty="0">
              <a:solidFill>
                <a:schemeClr val="bg1"/>
              </a:solidFill>
              <a:cs typeface="Helvetica" panose="020B0604020202020204" pitchFamily="34" charset="0"/>
            </a:endParaRPr>
          </a:p>
          <a:p>
            <a:pPr marL="137160" indent="0">
              <a:buNone/>
            </a:pPr>
            <a:endParaRPr lang="et-EE" dirty="0">
              <a:solidFill>
                <a:schemeClr val="bg1"/>
              </a:solidFill>
            </a:endParaRPr>
          </a:p>
        </p:txBody>
      </p:sp>
    </p:spTree>
    <p:extLst>
      <p:ext uri="{BB962C8B-B14F-4D97-AF65-F5344CB8AC3E}">
        <p14:creationId xmlns:p14="http://schemas.microsoft.com/office/powerpoint/2010/main" val="4793904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cap="all" dirty="0">
                <a:solidFill>
                  <a:srgbClr val="FF0000"/>
                </a:solidFill>
                <a:effectLst>
                  <a:outerShdw blurRad="127000" dist="200000" dir="2700000" algn="tl" rotWithShape="0">
                    <a:srgbClr val="000000">
                      <a:alpha val="30000"/>
                    </a:srgbClr>
                  </a:outerShdw>
                </a:effectLst>
              </a:rPr>
              <a:t>B</a:t>
            </a:r>
            <a:r>
              <a:rPr lang="en-GB" sz="3200" cap="all" dirty="0">
                <a:solidFill>
                  <a:prstClr val="white"/>
                </a:solidFill>
                <a:effectLst>
                  <a:outerShdw blurRad="127000" dist="200000" dir="2700000" algn="tl" rotWithShape="0">
                    <a:srgbClr val="000000">
                      <a:alpha val="30000"/>
                    </a:srgbClr>
                  </a:outerShdw>
                </a:effectLst>
              </a:rPr>
              <a:t>R</a:t>
            </a:r>
            <a:r>
              <a:rPr lang="en-GB" sz="3200" cap="all" dirty="0">
                <a:solidFill>
                  <a:srgbClr val="0070C0"/>
                </a:solidFill>
                <a:effectLst>
                  <a:outerShdw blurRad="127000" dist="200000" dir="2700000" algn="tl" rotWithShape="0">
                    <a:srgbClr val="000000">
                      <a:alpha val="30000"/>
                    </a:srgbClr>
                  </a:outerShdw>
                </a:effectLst>
              </a:rPr>
              <a:t>I</a:t>
            </a:r>
            <a:r>
              <a:rPr lang="en-GB" sz="3200" cap="all" dirty="0">
                <a:solidFill>
                  <a:srgbClr val="FF0000"/>
                </a:solidFill>
                <a:effectLst>
                  <a:outerShdw blurRad="127000" dist="200000" dir="2700000" algn="tl" rotWithShape="0">
                    <a:srgbClr val="000000">
                      <a:alpha val="30000"/>
                    </a:srgbClr>
                  </a:outerShdw>
                </a:effectLst>
              </a:rPr>
              <a:t>T</a:t>
            </a:r>
            <a:r>
              <a:rPr lang="en-GB" sz="3200" cap="all" dirty="0">
                <a:solidFill>
                  <a:prstClr val="white"/>
                </a:solidFill>
                <a:effectLst>
                  <a:outerShdw blurRad="127000" dist="200000" dir="2700000" algn="tl" rotWithShape="0">
                    <a:srgbClr val="000000">
                      <a:alpha val="30000"/>
                    </a:srgbClr>
                  </a:outerShdw>
                </a:effectLst>
              </a:rPr>
              <a:t>I</a:t>
            </a:r>
            <a:r>
              <a:rPr lang="en-GB" sz="3200" cap="all" dirty="0">
                <a:solidFill>
                  <a:srgbClr val="0070C0"/>
                </a:solidFill>
                <a:effectLst>
                  <a:outerShdw blurRad="127000" dist="200000" dir="2700000" algn="tl" rotWithShape="0">
                    <a:srgbClr val="000000">
                      <a:alpha val="30000"/>
                    </a:srgbClr>
                  </a:outerShdw>
                </a:effectLst>
              </a:rPr>
              <a:t>S</a:t>
            </a:r>
            <a:r>
              <a:rPr lang="en-GB" sz="3200" cap="all" dirty="0">
                <a:solidFill>
                  <a:srgbClr val="FF0000"/>
                </a:solidFill>
                <a:effectLst>
                  <a:outerShdw blurRad="127000" dist="200000" dir="2700000" algn="tl" rotWithShape="0">
                    <a:srgbClr val="000000">
                      <a:alpha val="30000"/>
                    </a:srgbClr>
                  </a:outerShdw>
                </a:effectLst>
              </a:rPr>
              <a:t>H</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solidFill>
                  <a:prstClr val="white"/>
                </a:solidFill>
                <a:effectLst>
                  <a:outerShdw blurRad="127000" dist="200000" dir="2700000" algn="tl" rotWithShape="0">
                    <a:srgbClr val="000000">
                      <a:alpha val="30000"/>
                    </a:srgbClr>
                  </a:outerShdw>
                </a:effectLst>
              </a:rPr>
              <a:t>w</a:t>
            </a:r>
            <a:r>
              <a:rPr lang="et-EE" sz="3200" cap="all" dirty="0">
                <a:solidFill>
                  <a:srgbClr val="0070C0"/>
                </a:solidFill>
                <a:effectLst>
                  <a:outerShdw blurRad="127000" dist="200000" dir="2700000" algn="tl" rotWithShape="0">
                    <a:srgbClr val="000000">
                      <a:alpha val="30000"/>
                    </a:srgbClr>
                  </a:outerShdw>
                </a:effectLst>
              </a:rPr>
              <a:t>e</a:t>
            </a:r>
            <a:r>
              <a:rPr lang="et-EE" sz="3200" cap="all" dirty="0">
                <a:solidFill>
                  <a:srgbClr val="FF0000"/>
                </a:solidFill>
                <a:effectLst>
                  <a:outerShdw blurRad="127000" dist="200000" dir="2700000" algn="tl" rotWithShape="0">
                    <a:srgbClr val="000000">
                      <a:alpha val="30000"/>
                    </a:srgbClr>
                  </a:outerShdw>
                </a:effectLst>
              </a:rPr>
              <a:t>e</a:t>
            </a:r>
            <a:r>
              <a:rPr lang="et-EE" sz="3200" cap="all" dirty="0">
                <a:solidFill>
                  <a:prstClr val="white"/>
                </a:solidFill>
                <a:effectLst>
                  <a:outerShdw blurRad="127000" dist="200000" dir="2700000" algn="tl" rotWithShape="0">
                    <a:srgbClr val="000000">
                      <a:alpha val="30000"/>
                    </a:srgbClr>
                  </a:outerShdw>
                </a:effectLst>
              </a:rPr>
              <a:t>k</a:t>
            </a:r>
            <a:r>
              <a:rPr lang="en-GB" sz="3200" cap="all" dirty="0">
                <a:solidFill>
                  <a:prstClr val="white"/>
                </a:solidFill>
                <a:effectLst>
                  <a:outerShdw blurRad="127000" dist="200000" dir="2700000" algn="tl" rotWithShape="0">
                    <a:srgbClr val="000000">
                      <a:alpha val="30000"/>
                    </a:srgbClr>
                  </a:outerShdw>
                </a:effectLst>
              </a:rPr>
              <a:t>2</a:t>
            </a:r>
            <a:r>
              <a:rPr lang="en-GB" sz="3200" cap="all" dirty="0">
                <a:solidFill>
                  <a:srgbClr val="0070C0"/>
                </a:solidFill>
                <a:effectLst>
                  <a:outerShdw blurRad="127000" dist="200000" dir="2700000" algn="tl" rotWithShape="0">
                    <a:srgbClr val="000000">
                      <a:alpha val="30000"/>
                    </a:srgbClr>
                  </a:outerShdw>
                </a:effectLst>
              </a:rPr>
              <a:t>0</a:t>
            </a:r>
            <a:r>
              <a:rPr lang="en-GB" sz="3200" cap="all" dirty="0">
                <a:solidFill>
                  <a:srgbClr val="FF0000"/>
                </a:solidFill>
                <a:effectLst>
                  <a:outerShdw blurRad="127000" dist="200000" dir="2700000" algn="tl" rotWithShape="0">
                    <a:srgbClr val="000000">
                      <a:alpha val="30000"/>
                    </a:srgbClr>
                  </a:outerShdw>
                </a:effectLst>
              </a:rPr>
              <a:t>1</a:t>
            </a:r>
            <a:r>
              <a:rPr lang="en-GB" sz="3200" cap="all" dirty="0">
                <a:solidFill>
                  <a:prstClr val="white"/>
                </a:solidFill>
                <a:effectLst>
                  <a:outerShdw blurRad="127000" dist="200000" dir="2700000" algn="tl" rotWithShape="0">
                    <a:srgbClr val="000000">
                      <a:alpha val="30000"/>
                    </a:srgbClr>
                  </a:outerShdw>
                </a:effectLst>
              </a:rPr>
              <a:t>5</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r>
              <a:rPr lang="et-EE" sz="3200" cap="all" dirty="0">
                <a:solidFill>
                  <a:srgbClr val="FF0000"/>
                </a:solidFill>
                <a:effectLst>
                  <a:outerShdw blurRad="127000" dist="200000" dir="2700000" algn="tl" rotWithShape="0">
                    <a:srgbClr val="000000">
                      <a:alpha val="30000"/>
                    </a:srgbClr>
                  </a:outerShdw>
                </a:effectLst>
              </a:rPr>
              <a:t>R</a:t>
            </a:r>
            <a:r>
              <a:rPr lang="et-EE" sz="3200" cap="all" dirty="0">
                <a:solidFill>
                  <a:prstClr val="white"/>
                </a:solidFill>
                <a:effectLst>
                  <a:outerShdw blurRad="127000" dist="200000" dir="2700000" algn="tl" rotWithShape="0">
                    <a:srgbClr val="000000">
                      <a:alpha val="30000"/>
                    </a:srgbClr>
                  </a:outerShdw>
                </a:effectLst>
              </a:rPr>
              <a:t>O</a:t>
            </a:r>
            <a:r>
              <a:rPr lang="et-EE" sz="3200" cap="all" dirty="0">
                <a:solidFill>
                  <a:srgbClr val="0070C0"/>
                </a:solidFill>
                <a:effectLst>
                  <a:outerShdw blurRad="127000" dist="200000" dir="2700000" algn="tl" rotWithShape="0">
                    <a:srgbClr val="000000">
                      <a:alpha val="30000"/>
                    </a:srgbClr>
                  </a:outerShdw>
                </a:effectLst>
              </a:rPr>
              <a:t>Y</a:t>
            </a:r>
            <a:r>
              <a:rPr lang="et-EE" sz="3200" cap="all" dirty="0">
                <a:solidFill>
                  <a:prstClr val="white"/>
                </a:solidFill>
                <a:effectLst>
                  <a:outerShdw blurRad="127000" dist="200000" dir="2700000" algn="tl" rotWithShape="0">
                    <a:srgbClr val="000000">
                      <a:alpha val="30000"/>
                    </a:srgbClr>
                  </a:outerShdw>
                </a:effectLst>
              </a:rPr>
              <a:t>A</a:t>
            </a:r>
            <a:r>
              <a:rPr lang="et-EE" sz="3200" cap="all" dirty="0">
                <a:solidFill>
                  <a:srgbClr val="FF0000"/>
                </a:solidFill>
                <a:effectLst>
                  <a:outerShdw blurRad="127000" dist="200000" dir="2700000" algn="tl" rotWithShape="0">
                    <a:srgbClr val="000000">
                      <a:alpha val="30000"/>
                    </a:srgbClr>
                  </a:outerShdw>
                </a:effectLst>
              </a:rPr>
              <a:t>L </a:t>
            </a:r>
            <a:r>
              <a:rPr lang="et-EE" sz="3200" cap="all" dirty="0">
                <a:solidFill>
                  <a:srgbClr val="0070C0"/>
                </a:solidFill>
                <a:effectLst>
                  <a:outerShdw blurRad="127000" dist="200000" dir="2700000" algn="tl" rotWithShape="0">
                    <a:srgbClr val="000000">
                      <a:alpha val="30000"/>
                    </a:srgbClr>
                  </a:outerShdw>
                </a:effectLst>
              </a:rPr>
              <a:t>F</a:t>
            </a:r>
            <a:r>
              <a:rPr lang="et-EE" sz="3200" cap="all" dirty="0">
                <a:solidFill>
                  <a:prstClr val="white"/>
                </a:solidFill>
                <a:effectLst>
                  <a:outerShdw blurRad="127000" dist="200000" dir="2700000" algn="tl" rotWithShape="0">
                    <a:srgbClr val="000000">
                      <a:alpha val="30000"/>
                    </a:srgbClr>
                  </a:outerShdw>
                </a:effectLst>
              </a:rPr>
              <a:t>A</a:t>
            </a:r>
            <a:r>
              <a:rPr lang="et-EE" sz="3200" cap="all" dirty="0">
                <a:solidFill>
                  <a:srgbClr val="FF0000"/>
                </a:solidFill>
                <a:effectLst>
                  <a:outerShdw blurRad="127000" dist="200000" dir="2700000" algn="tl" rotWithShape="0">
                    <a:srgbClr val="000000">
                      <a:alpha val="30000"/>
                    </a:srgbClr>
                  </a:outerShdw>
                </a:effectLst>
              </a:rPr>
              <a:t>M</a:t>
            </a:r>
            <a:r>
              <a:rPr lang="et-EE" sz="3200" cap="all" dirty="0">
                <a:solidFill>
                  <a:prstClr val="white"/>
                </a:solidFill>
                <a:effectLst>
                  <a:outerShdw blurRad="127000" dist="200000" dir="2700000" algn="tl" rotWithShape="0">
                    <a:srgbClr val="000000">
                      <a:alpha val="30000"/>
                    </a:srgbClr>
                  </a:outerShdw>
                </a:effectLst>
              </a:rPr>
              <a:t>I</a:t>
            </a:r>
            <a:r>
              <a:rPr lang="et-EE" sz="3200" cap="all" dirty="0">
                <a:solidFill>
                  <a:srgbClr val="0070C0"/>
                </a:solidFill>
                <a:effectLst>
                  <a:outerShdw blurRad="127000" dist="200000" dir="2700000" algn="tl" rotWithShape="0">
                    <a:srgbClr val="000000">
                      <a:alpha val="30000"/>
                    </a:srgbClr>
                  </a:outerShdw>
                </a:effectLst>
              </a:rPr>
              <a:t>L</a:t>
            </a:r>
            <a:r>
              <a:rPr lang="et-EE" sz="3200" cap="all" dirty="0">
                <a:solidFill>
                  <a:srgbClr val="FF0000"/>
                </a:solidFill>
                <a:effectLst>
                  <a:outerShdw blurRad="127000" dist="200000" dir="2700000" algn="tl" rotWithShape="0">
                    <a:srgbClr val="000000">
                      <a:alpha val="30000"/>
                    </a:srgbClr>
                  </a:outerShdw>
                </a:effectLst>
              </a:rPr>
              <a:t>Y</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endParaRPr lang="et-EE" sz="3200" dirty="0"/>
          </a:p>
        </p:txBody>
      </p:sp>
      <p:sp>
        <p:nvSpPr>
          <p:cNvPr id="3" name="Content Placeholder 2"/>
          <p:cNvSpPr>
            <a:spLocks noGrp="1"/>
          </p:cNvSpPr>
          <p:nvPr>
            <p:ph idx="1"/>
          </p:nvPr>
        </p:nvSpPr>
        <p:spPr/>
        <p:txBody>
          <a:bodyPr/>
          <a:lstStyle/>
          <a:p>
            <a:pPr marL="0" lvl="0" indent="0">
              <a:spcAft>
                <a:spcPts val="0"/>
              </a:spcAft>
              <a:buNone/>
            </a:pPr>
            <a:r>
              <a:rPr lang="et-EE" dirty="0" smtClean="0">
                <a:solidFill>
                  <a:schemeClr val="bg1"/>
                </a:solidFill>
                <a:ea typeface="Cambria" panose="02040503050406030204" pitchFamily="18" charset="0"/>
                <a:cs typeface="Helvetica" panose="020B0604020202020204" pitchFamily="34" charset="0"/>
              </a:rPr>
              <a:t>7. </a:t>
            </a:r>
            <a:r>
              <a:rPr lang="en-US" dirty="0" smtClean="0">
                <a:solidFill>
                  <a:schemeClr val="bg1"/>
                </a:solidFill>
                <a:ea typeface="Cambria" panose="02040503050406030204" pitchFamily="18" charset="0"/>
                <a:cs typeface="Helvetica" panose="020B0604020202020204" pitchFamily="34" charset="0"/>
              </a:rPr>
              <a:t>The </a:t>
            </a:r>
            <a:r>
              <a:rPr lang="en-US" dirty="0">
                <a:solidFill>
                  <a:schemeClr val="bg1"/>
                </a:solidFill>
                <a:ea typeface="Cambria" panose="02040503050406030204" pitchFamily="18" charset="0"/>
                <a:cs typeface="Helvetica" panose="020B0604020202020204" pitchFamily="34" charset="0"/>
              </a:rPr>
              <a:t>Corgi is the animal most famously associated with The Queen. What kind of pet is it?</a:t>
            </a:r>
            <a:endParaRPr lang="et-EE" dirty="0">
              <a:solidFill>
                <a:schemeClr val="bg1"/>
              </a:solidFill>
              <a:ea typeface="Cambria" panose="02040503050406030204" pitchFamily="18" charset="0"/>
              <a:cs typeface="Helvetica" panose="020B0604020202020204" pitchFamily="34" charset="0"/>
            </a:endParaRPr>
          </a:p>
          <a:p>
            <a:pPr marL="137160" indent="0">
              <a:buNone/>
            </a:pPr>
            <a:endParaRPr lang="et-EE" dirty="0">
              <a:solidFill>
                <a:schemeClr val="bg1"/>
              </a:solidFill>
              <a:cs typeface="Helvetica" panose="020B0604020202020204" pitchFamily="34" charset="0"/>
            </a:endParaRPr>
          </a:p>
        </p:txBody>
      </p:sp>
    </p:spTree>
    <p:extLst>
      <p:ext uri="{BB962C8B-B14F-4D97-AF65-F5344CB8AC3E}">
        <p14:creationId xmlns:p14="http://schemas.microsoft.com/office/powerpoint/2010/main" val="24010280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lstStyle/>
          <a:p>
            <a:pPr marL="137160" lvl="0" indent="0">
              <a:buNone/>
            </a:pPr>
            <a:endParaRPr lang="et-EE" dirty="0" smtClean="0">
              <a:solidFill>
                <a:schemeClr val="bg1"/>
              </a:solidFill>
            </a:endParaRPr>
          </a:p>
          <a:p>
            <a:pPr marL="137160" lvl="0" indent="0">
              <a:buNone/>
            </a:pPr>
            <a:r>
              <a:rPr lang="en-US" dirty="0" smtClean="0">
                <a:solidFill>
                  <a:schemeClr val="bg1"/>
                </a:solidFill>
              </a:rPr>
              <a:t>A </a:t>
            </a:r>
            <a:r>
              <a:rPr lang="en-US" dirty="0">
                <a:solidFill>
                  <a:schemeClr val="bg1"/>
                </a:solidFill>
              </a:rPr>
              <a:t>dog</a:t>
            </a:r>
            <a:endParaRPr lang="et-EE" dirty="0">
              <a:solidFill>
                <a:schemeClr val="bg1"/>
              </a:solidFill>
            </a:endParaRPr>
          </a:p>
          <a:p>
            <a:pPr marL="137160" indent="0">
              <a:buNone/>
            </a:pPr>
            <a:endParaRPr lang="et-EE" dirty="0">
              <a:solidFill>
                <a:schemeClr val="bg1"/>
              </a:solidFill>
            </a:endParaRPr>
          </a:p>
        </p:txBody>
      </p:sp>
    </p:spTree>
    <p:extLst>
      <p:ext uri="{BB962C8B-B14F-4D97-AF65-F5344CB8AC3E}">
        <p14:creationId xmlns:p14="http://schemas.microsoft.com/office/powerpoint/2010/main" val="3956770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lstStyle/>
          <a:p>
            <a:pPr marL="137160" lvl="0" indent="0">
              <a:buNone/>
            </a:pPr>
            <a:r>
              <a:rPr lang="et-EE" dirty="0" smtClean="0">
                <a:solidFill>
                  <a:schemeClr val="bg1"/>
                </a:solidFill>
                <a:latin typeface="Helvetica" panose="020B0604020202020204" pitchFamily="34" charset="0"/>
                <a:cs typeface="Helvetica" panose="020B0604020202020204" pitchFamily="34" charset="0"/>
              </a:rPr>
              <a:t>3. </a:t>
            </a:r>
            <a:r>
              <a:rPr lang="en-GB" dirty="0" smtClean="0">
                <a:solidFill>
                  <a:schemeClr val="bg1"/>
                </a:solidFill>
                <a:latin typeface="Helvetica" panose="020B0604020202020204" pitchFamily="34" charset="0"/>
                <a:cs typeface="Helvetica" panose="020B0604020202020204" pitchFamily="34" charset="0"/>
              </a:rPr>
              <a:t>PRINCESS ANNE</a:t>
            </a:r>
            <a:endParaRPr lang="et-EE" dirty="0" smtClean="0">
              <a:solidFill>
                <a:schemeClr val="bg1"/>
              </a:solidFill>
              <a:latin typeface="Helvetica" panose="020B0604020202020204" pitchFamily="34" charset="0"/>
              <a:cs typeface="Helvetica" panose="020B0604020202020204" pitchFamily="34" charset="0"/>
            </a:endParaRPr>
          </a:p>
          <a:p>
            <a:pPr marL="137160" lvl="0" indent="0">
              <a:buNone/>
            </a:pPr>
            <a:r>
              <a:rPr lang="et-EE" dirty="0" smtClean="0">
                <a:solidFill>
                  <a:schemeClr val="bg1"/>
                </a:solidFill>
                <a:latin typeface="Helvetica" panose="020B0604020202020204" pitchFamily="34" charset="0"/>
                <a:cs typeface="Helvetica" panose="020B0604020202020204" pitchFamily="34" charset="0"/>
              </a:rPr>
              <a:t>4.  B (</a:t>
            </a:r>
            <a:r>
              <a:rPr lang="en-GB" dirty="0" smtClean="0">
                <a:solidFill>
                  <a:schemeClr val="bg1"/>
                </a:solidFill>
                <a:latin typeface="Helvetica" panose="020B0604020202020204" pitchFamily="34" charset="0"/>
                <a:cs typeface="Helvetica" panose="020B0604020202020204" pitchFamily="34" charset="0"/>
              </a:rPr>
              <a:t>3-DAY EVENTING</a:t>
            </a:r>
            <a:r>
              <a:rPr lang="et-EE" dirty="0" smtClean="0">
                <a:solidFill>
                  <a:schemeClr val="bg1"/>
                </a:solidFill>
                <a:latin typeface="Helvetica" panose="020B0604020202020204" pitchFamily="34" charset="0"/>
                <a:cs typeface="Helvetica" panose="020B0604020202020204" pitchFamily="34" charset="0"/>
              </a:rPr>
              <a:t>)</a:t>
            </a:r>
            <a:endParaRPr lang="et-EE" dirty="0">
              <a:solidFill>
                <a:schemeClr val="bg1"/>
              </a:solidFill>
              <a:latin typeface="Helvetica" panose="020B0604020202020204" pitchFamily="34" charset="0"/>
              <a:cs typeface="Helvetica" panose="020B0604020202020204" pitchFamily="34" charset="0"/>
            </a:endParaRPr>
          </a:p>
          <a:p>
            <a:endParaRPr lang="et-EE" dirty="0"/>
          </a:p>
        </p:txBody>
      </p:sp>
    </p:spTree>
    <p:extLst>
      <p:ext uri="{BB962C8B-B14F-4D97-AF65-F5344CB8AC3E}">
        <p14:creationId xmlns:p14="http://schemas.microsoft.com/office/powerpoint/2010/main" val="30293819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cap="all" dirty="0">
                <a:solidFill>
                  <a:srgbClr val="FF0000"/>
                </a:solidFill>
                <a:effectLst>
                  <a:outerShdw blurRad="127000" dist="200000" dir="2700000" algn="tl" rotWithShape="0">
                    <a:srgbClr val="000000">
                      <a:alpha val="30000"/>
                    </a:srgbClr>
                  </a:outerShdw>
                </a:effectLst>
              </a:rPr>
              <a:t>B</a:t>
            </a:r>
            <a:r>
              <a:rPr lang="en-GB" sz="3200" cap="all" dirty="0">
                <a:solidFill>
                  <a:prstClr val="white"/>
                </a:solidFill>
                <a:effectLst>
                  <a:outerShdw blurRad="127000" dist="200000" dir="2700000" algn="tl" rotWithShape="0">
                    <a:srgbClr val="000000">
                      <a:alpha val="30000"/>
                    </a:srgbClr>
                  </a:outerShdw>
                </a:effectLst>
              </a:rPr>
              <a:t>R</a:t>
            </a:r>
            <a:r>
              <a:rPr lang="en-GB" sz="3200" cap="all" dirty="0">
                <a:solidFill>
                  <a:srgbClr val="0070C0"/>
                </a:solidFill>
                <a:effectLst>
                  <a:outerShdw blurRad="127000" dist="200000" dir="2700000" algn="tl" rotWithShape="0">
                    <a:srgbClr val="000000">
                      <a:alpha val="30000"/>
                    </a:srgbClr>
                  </a:outerShdw>
                </a:effectLst>
              </a:rPr>
              <a:t>I</a:t>
            </a:r>
            <a:r>
              <a:rPr lang="en-GB" sz="3200" cap="all" dirty="0">
                <a:solidFill>
                  <a:srgbClr val="FF0000"/>
                </a:solidFill>
                <a:effectLst>
                  <a:outerShdw blurRad="127000" dist="200000" dir="2700000" algn="tl" rotWithShape="0">
                    <a:srgbClr val="000000">
                      <a:alpha val="30000"/>
                    </a:srgbClr>
                  </a:outerShdw>
                </a:effectLst>
              </a:rPr>
              <a:t>T</a:t>
            </a:r>
            <a:r>
              <a:rPr lang="en-GB" sz="3200" cap="all" dirty="0">
                <a:solidFill>
                  <a:prstClr val="white"/>
                </a:solidFill>
                <a:effectLst>
                  <a:outerShdw blurRad="127000" dist="200000" dir="2700000" algn="tl" rotWithShape="0">
                    <a:srgbClr val="000000">
                      <a:alpha val="30000"/>
                    </a:srgbClr>
                  </a:outerShdw>
                </a:effectLst>
              </a:rPr>
              <a:t>I</a:t>
            </a:r>
            <a:r>
              <a:rPr lang="en-GB" sz="3200" cap="all" dirty="0">
                <a:solidFill>
                  <a:srgbClr val="0070C0"/>
                </a:solidFill>
                <a:effectLst>
                  <a:outerShdw blurRad="127000" dist="200000" dir="2700000" algn="tl" rotWithShape="0">
                    <a:srgbClr val="000000">
                      <a:alpha val="30000"/>
                    </a:srgbClr>
                  </a:outerShdw>
                </a:effectLst>
              </a:rPr>
              <a:t>S</a:t>
            </a:r>
            <a:r>
              <a:rPr lang="en-GB" sz="3200" cap="all" dirty="0">
                <a:solidFill>
                  <a:srgbClr val="FF0000"/>
                </a:solidFill>
                <a:effectLst>
                  <a:outerShdw blurRad="127000" dist="200000" dir="2700000" algn="tl" rotWithShape="0">
                    <a:srgbClr val="000000">
                      <a:alpha val="30000"/>
                    </a:srgbClr>
                  </a:outerShdw>
                </a:effectLst>
              </a:rPr>
              <a:t>H</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solidFill>
                  <a:prstClr val="white"/>
                </a:solidFill>
                <a:effectLst>
                  <a:outerShdw blurRad="127000" dist="200000" dir="2700000" algn="tl" rotWithShape="0">
                    <a:srgbClr val="000000">
                      <a:alpha val="30000"/>
                    </a:srgbClr>
                  </a:outerShdw>
                </a:effectLst>
              </a:rPr>
              <a:t>w</a:t>
            </a:r>
            <a:r>
              <a:rPr lang="et-EE" sz="3200" cap="all" dirty="0">
                <a:solidFill>
                  <a:srgbClr val="0070C0"/>
                </a:solidFill>
                <a:effectLst>
                  <a:outerShdw blurRad="127000" dist="200000" dir="2700000" algn="tl" rotWithShape="0">
                    <a:srgbClr val="000000">
                      <a:alpha val="30000"/>
                    </a:srgbClr>
                  </a:outerShdw>
                </a:effectLst>
              </a:rPr>
              <a:t>e</a:t>
            </a:r>
            <a:r>
              <a:rPr lang="et-EE" sz="3200" cap="all" dirty="0">
                <a:solidFill>
                  <a:srgbClr val="FF0000"/>
                </a:solidFill>
                <a:effectLst>
                  <a:outerShdw blurRad="127000" dist="200000" dir="2700000" algn="tl" rotWithShape="0">
                    <a:srgbClr val="000000">
                      <a:alpha val="30000"/>
                    </a:srgbClr>
                  </a:outerShdw>
                </a:effectLst>
              </a:rPr>
              <a:t>e</a:t>
            </a:r>
            <a:r>
              <a:rPr lang="et-EE" sz="3200" cap="all" dirty="0">
                <a:solidFill>
                  <a:prstClr val="white"/>
                </a:solidFill>
                <a:effectLst>
                  <a:outerShdw blurRad="127000" dist="200000" dir="2700000" algn="tl" rotWithShape="0">
                    <a:srgbClr val="000000">
                      <a:alpha val="30000"/>
                    </a:srgbClr>
                  </a:outerShdw>
                </a:effectLst>
              </a:rPr>
              <a:t>k</a:t>
            </a:r>
            <a:r>
              <a:rPr lang="en-GB" sz="3200" cap="all" dirty="0">
                <a:solidFill>
                  <a:prstClr val="white"/>
                </a:solidFill>
                <a:effectLst>
                  <a:outerShdw blurRad="127000" dist="200000" dir="2700000" algn="tl" rotWithShape="0">
                    <a:srgbClr val="000000">
                      <a:alpha val="30000"/>
                    </a:srgbClr>
                  </a:outerShdw>
                </a:effectLst>
              </a:rPr>
              <a:t>2</a:t>
            </a:r>
            <a:r>
              <a:rPr lang="en-GB" sz="3200" cap="all" dirty="0">
                <a:solidFill>
                  <a:srgbClr val="0070C0"/>
                </a:solidFill>
                <a:effectLst>
                  <a:outerShdw blurRad="127000" dist="200000" dir="2700000" algn="tl" rotWithShape="0">
                    <a:srgbClr val="000000">
                      <a:alpha val="30000"/>
                    </a:srgbClr>
                  </a:outerShdw>
                </a:effectLst>
              </a:rPr>
              <a:t>0</a:t>
            </a:r>
            <a:r>
              <a:rPr lang="en-GB" sz="3200" cap="all" dirty="0">
                <a:solidFill>
                  <a:srgbClr val="FF0000"/>
                </a:solidFill>
                <a:effectLst>
                  <a:outerShdw blurRad="127000" dist="200000" dir="2700000" algn="tl" rotWithShape="0">
                    <a:srgbClr val="000000">
                      <a:alpha val="30000"/>
                    </a:srgbClr>
                  </a:outerShdw>
                </a:effectLst>
              </a:rPr>
              <a:t>1</a:t>
            </a:r>
            <a:r>
              <a:rPr lang="en-GB" sz="3200" cap="all" dirty="0">
                <a:solidFill>
                  <a:prstClr val="white"/>
                </a:solidFill>
                <a:effectLst>
                  <a:outerShdw blurRad="127000" dist="200000" dir="2700000" algn="tl" rotWithShape="0">
                    <a:srgbClr val="000000">
                      <a:alpha val="30000"/>
                    </a:srgbClr>
                  </a:outerShdw>
                </a:effectLst>
              </a:rPr>
              <a:t>5</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r>
              <a:rPr lang="et-EE" sz="3200" cap="all" dirty="0">
                <a:solidFill>
                  <a:srgbClr val="FF0000"/>
                </a:solidFill>
                <a:effectLst>
                  <a:outerShdw blurRad="127000" dist="200000" dir="2700000" algn="tl" rotWithShape="0">
                    <a:srgbClr val="000000">
                      <a:alpha val="30000"/>
                    </a:srgbClr>
                  </a:outerShdw>
                </a:effectLst>
              </a:rPr>
              <a:t>R</a:t>
            </a:r>
            <a:r>
              <a:rPr lang="et-EE" sz="3200" cap="all" dirty="0">
                <a:solidFill>
                  <a:prstClr val="white"/>
                </a:solidFill>
                <a:effectLst>
                  <a:outerShdw blurRad="127000" dist="200000" dir="2700000" algn="tl" rotWithShape="0">
                    <a:srgbClr val="000000">
                      <a:alpha val="30000"/>
                    </a:srgbClr>
                  </a:outerShdw>
                </a:effectLst>
              </a:rPr>
              <a:t>O</a:t>
            </a:r>
            <a:r>
              <a:rPr lang="et-EE" sz="3200" cap="all" dirty="0">
                <a:solidFill>
                  <a:srgbClr val="0070C0"/>
                </a:solidFill>
                <a:effectLst>
                  <a:outerShdw blurRad="127000" dist="200000" dir="2700000" algn="tl" rotWithShape="0">
                    <a:srgbClr val="000000">
                      <a:alpha val="30000"/>
                    </a:srgbClr>
                  </a:outerShdw>
                </a:effectLst>
              </a:rPr>
              <a:t>Y</a:t>
            </a:r>
            <a:r>
              <a:rPr lang="et-EE" sz="3200" cap="all" dirty="0">
                <a:solidFill>
                  <a:prstClr val="white"/>
                </a:solidFill>
                <a:effectLst>
                  <a:outerShdw blurRad="127000" dist="200000" dir="2700000" algn="tl" rotWithShape="0">
                    <a:srgbClr val="000000">
                      <a:alpha val="30000"/>
                    </a:srgbClr>
                  </a:outerShdw>
                </a:effectLst>
              </a:rPr>
              <a:t>A</a:t>
            </a:r>
            <a:r>
              <a:rPr lang="et-EE" sz="3200" cap="all" dirty="0">
                <a:solidFill>
                  <a:srgbClr val="FF0000"/>
                </a:solidFill>
                <a:effectLst>
                  <a:outerShdw blurRad="127000" dist="200000" dir="2700000" algn="tl" rotWithShape="0">
                    <a:srgbClr val="000000">
                      <a:alpha val="30000"/>
                    </a:srgbClr>
                  </a:outerShdw>
                </a:effectLst>
              </a:rPr>
              <a:t>L </a:t>
            </a:r>
            <a:r>
              <a:rPr lang="et-EE" sz="3200" cap="all" dirty="0">
                <a:solidFill>
                  <a:srgbClr val="0070C0"/>
                </a:solidFill>
                <a:effectLst>
                  <a:outerShdw blurRad="127000" dist="200000" dir="2700000" algn="tl" rotWithShape="0">
                    <a:srgbClr val="000000">
                      <a:alpha val="30000"/>
                    </a:srgbClr>
                  </a:outerShdw>
                </a:effectLst>
              </a:rPr>
              <a:t>F</a:t>
            </a:r>
            <a:r>
              <a:rPr lang="et-EE" sz="3200" cap="all" dirty="0">
                <a:solidFill>
                  <a:prstClr val="white"/>
                </a:solidFill>
                <a:effectLst>
                  <a:outerShdw blurRad="127000" dist="200000" dir="2700000" algn="tl" rotWithShape="0">
                    <a:srgbClr val="000000">
                      <a:alpha val="30000"/>
                    </a:srgbClr>
                  </a:outerShdw>
                </a:effectLst>
              </a:rPr>
              <a:t>A</a:t>
            </a:r>
            <a:r>
              <a:rPr lang="et-EE" sz="3200" cap="all" dirty="0">
                <a:solidFill>
                  <a:srgbClr val="FF0000"/>
                </a:solidFill>
                <a:effectLst>
                  <a:outerShdw blurRad="127000" dist="200000" dir="2700000" algn="tl" rotWithShape="0">
                    <a:srgbClr val="000000">
                      <a:alpha val="30000"/>
                    </a:srgbClr>
                  </a:outerShdw>
                </a:effectLst>
              </a:rPr>
              <a:t>M</a:t>
            </a:r>
            <a:r>
              <a:rPr lang="et-EE" sz="3200" cap="all" dirty="0">
                <a:solidFill>
                  <a:prstClr val="white"/>
                </a:solidFill>
                <a:effectLst>
                  <a:outerShdw blurRad="127000" dist="200000" dir="2700000" algn="tl" rotWithShape="0">
                    <a:srgbClr val="000000">
                      <a:alpha val="30000"/>
                    </a:srgbClr>
                  </a:outerShdw>
                </a:effectLst>
              </a:rPr>
              <a:t>I</a:t>
            </a:r>
            <a:r>
              <a:rPr lang="et-EE" sz="3200" cap="all" dirty="0">
                <a:solidFill>
                  <a:srgbClr val="0070C0"/>
                </a:solidFill>
                <a:effectLst>
                  <a:outerShdw blurRad="127000" dist="200000" dir="2700000" algn="tl" rotWithShape="0">
                    <a:srgbClr val="000000">
                      <a:alpha val="30000"/>
                    </a:srgbClr>
                  </a:outerShdw>
                </a:effectLst>
              </a:rPr>
              <a:t>L</a:t>
            </a:r>
            <a:r>
              <a:rPr lang="et-EE" sz="3200" cap="all" dirty="0">
                <a:solidFill>
                  <a:srgbClr val="FF0000"/>
                </a:solidFill>
                <a:effectLst>
                  <a:outerShdw blurRad="127000" dist="200000" dir="2700000" algn="tl" rotWithShape="0">
                    <a:srgbClr val="000000">
                      <a:alpha val="30000"/>
                    </a:srgbClr>
                  </a:outerShdw>
                </a:effectLst>
              </a:rPr>
              <a:t>Y</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endParaRPr lang="et-EE" sz="3200" dirty="0"/>
          </a:p>
        </p:txBody>
      </p:sp>
      <p:sp>
        <p:nvSpPr>
          <p:cNvPr id="3" name="Content Placeholder 2"/>
          <p:cNvSpPr>
            <a:spLocks noGrp="1"/>
          </p:cNvSpPr>
          <p:nvPr>
            <p:ph idx="1"/>
          </p:nvPr>
        </p:nvSpPr>
        <p:spPr/>
        <p:txBody>
          <a:bodyPr/>
          <a:lstStyle/>
          <a:p>
            <a:pPr marL="0" lvl="0" indent="0">
              <a:spcAft>
                <a:spcPts val="0"/>
              </a:spcAft>
              <a:buNone/>
            </a:pPr>
            <a:r>
              <a:rPr lang="et-EE" dirty="0" smtClean="0">
                <a:solidFill>
                  <a:schemeClr val="bg1"/>
                </a:solidFill>
                <a:ea typeface="Cambria" panose="02040503050406030204" pitchFamily="18" charset="0"/>
                <a:cs typeface="Helvetica" panose="020B0604020202020204" pitchFamily="34" charset="0"/>
              </a:rPr>
              <a:t>8.Which </a:t>
            </a:r>
            <a:r>
              <a:rPr lang="et-EE" dirty="0">
                <a:solidFill>
                  <a:schemeClr val="bg1"/>
                </a:solidFill>
                <a:ea typeface="Cambria" panose="02040503050406030204" pitchFamily="18" charset="0"/>
                <a:cs typeface="Helvetica" panose="020B0604020202020204" pitchFamily="34" charset="0"/>
              </a:rPr>
              <a:t>king is the film “King’s speech” about?</a:t>
            </a:r>
          </a:p>
          <a:p>
            <a:pPr marL="137160" indent="0">
              <a:buNone/>
            </a:pPr>
            <a:endParaRPr lang="et-EE" dirty="0">
              <a:solidFill>
                <a:schemeClr val="bg1"/>
              </a:solidFill>
            </a:endParaRPr>
          </a:p>
        </p:txBody>
      </p:sp>
      <p:pic>
        <p:nvPicPr>
          <p:cNvPr id="4" name="Picture 3"/>
          <p:cNvPicPr>
            <a:picLocks noChangeAspect="1"/>
          </p:cNvPicPr>
          <p:nvPr/>
        </p:nvPicPr>
        <p:blipFill>
          <a:blip r:embed="rId2"/>
          <a:stretch>
            <a:fillRect/>
          </a:stretch>
        </p:blipFill>
        <p:spPr>
          <a:xfrm>
            <a:off x="2987824" y="2219476"/>
            <a:ext cx="2412747" cy="3522056"/>
          </a:xfrm>
          <a:prstGeom prst="rect">
            <a:avLst/>
          </a:prstGeom>
        </p:spPr>
      </p:pic>
    </p:spTree>
    <p:extLst>
      <p:ext uri="{BB962C8B-B14F-4D97-AF65-F5344CB8AC3E}">
        <p14:creationId xmlns:p14="http://schemas.microsoft.com/office/powerpoint/2010/main" val="26732000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lstStyle/>
          <a:p>
            <a:pPr marL="137160" lvl="0" indent="0">
              <a:buNone/>
            </a:pPr>
            <a:r>
              <a:rPr lang="et-EE" dirty="0">
                <a:solidFill>
                  <a:schemeClr val="bg1"/>
                </a:solidFill>
                <a:cs typeface="Helvetica" panose="020B0604020202020204" pitchFamily="34" charset="0"/>
              </a:rPr>
              <a:t>B</a:t>
            </a:r>
            <a:r>
              <a:rPr lang="et-EE" dirty="0" smtClean="0">
                <a:solidFill>
                  <a:schemeClr val="bg1"/>
                </a:solidFill>
                <a:cs typeface="Helvetica" panose="020B0604020202020204" pitchFamily="34" charset="0"/>
              </a:rPr>
              <a:t>. </a:t>
            </a:r>
            <a:r>
              <a:rPr lang="et-EE" dirty="0">
                <a:solidFill>
                  <a:schemeClr val="bg1"/>
                </a:solidFill>
                <a:cs typeface="Helvetica" panose="020B0604020202020204" pitchFamily="34" charset="0"/>
              </a:rPr>
              <a:t>George VI </a:t>
            </a:r>
          </a:p>
          <a:p>
            <a:pPr marL="137160" indent="0">
              <a:buNone/>
            </a:pPr>
            <a:endParaRPr lang="et-EE"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7713629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cap="all" dirty="0">
                <a:solidFill>
                  <a:srgbClr val="FF0000"/>
                </a:solidFill>
                <a:effectLst>
                  <a:outerShdw blurRad="127000" dist="200000" dir="2700000" algn="tl" rotWithShape="0">
                    <a:srgbClr val="000000">
                      <a:alpha val="30000"/>
                    </a:srgbClr>
                  </a:outerShdw>
                </a:effectLst>
              </a:rPr>
              <a:t>B</a:t>
            </a:r>
            <a:r>
              <a:rPr lang="en-GB" sz="3600" cap="all" dirty="0">
                <a:solidFill>
                  <a:prstClr val="white"/>
                </a:solidFill>
                <a:effectLst>
                  <a:outerShdw blurRad="127000" dist="200000" dir="2700000" algn="tl" rotWithShape="0">
                    <a:srgbClr val="000000">
                      <a:alpha val="30000"/>
                    </a:srgbClr>
                  </a:outerShdw>
                </a:effectLst>
              </a:rPr>
              <a:t>R</a:t>
            </a:r>
            <a:r>
              <a:rPr lang="en-GB" sz="3600" cap="all" dirty="0">
                <a:solidFill>
                  <a:srgbClr val="0070C0"/>
                </a:solidFill>
                <a:effectLst>
                  <a:outerShdw blurRad="127000" dist="200000" dir="2700000" algn="tl" rotWithShape="0">
                    <a:srgbClr val="000000">
                      <a:alpha val="30000"/>
                    </a:srgbClr>
                  </a:outerShdw>
                </a:effectLst>
              </a:rPr>
              <a:t>I</a:t>
            </a:r>
            <a:r>
              <a:rPr lang="en-GB" sz="3600" cap="all" dirty="0">
                <a:solidFill>
                  <a:srgbClr val="FF0000"/>
                </a:solidFill>
                <a:effectLst>
                  <a:outerShdw blurRad="127000" dist="200000" dir="2700000" algn="tl" rotWithShape="0">
                    <a:srgbClr val="000000">
                      <a:alpha val="30000"/>
                    </a:srgbClr>
                  </a:outerShdw>
                </a:effectLst>
              </a:rPr>
              <a:t>T</a:t>
            </a:r>
            <a:r>
              <a:rPr lang="en-GB" sz="3600" cap="all" dirty="0">
                <a:solidFill>
                  <a:prstClr val="white"/>
                </a:solidFill>
                <a:effectLst>
                  <a:outerShdw blurRad="127000" dist="200000" dir="2700000" algn="tl" rotWithShape="0">
                    <a:srgbClr val="000000">
                      <a:alpha val="30000"/>
                    </a:srgbClr>
                  </a:outerShdw>
                </a:effectLst>
              </a:rPr>
              <a:t>I</a:t>
            </a:r>
            <a:r>
              <a:rPr lang="en-GB" sz="3600" cap="all" dirty="0">
                <a:solidFill>
                  <a:srgbClr val="0070C0"/>
                </a:solidFill>
                <a:effectLst>
                  <a:outerShdw blurRad="127000" dist="200000" dir="2700000" algn="tl" rotWithShape="0">
                    <a:srgbClr val="000000">
                      <a:alpha val="30000"/>
                    </a:srgbClr>
                  </a:outerShdw>
                </a:effectLst>
              </a:rPr>
              <a:t>S</a:t>
            </a:r>
            <a:r>
              <a:rPr lang="en-GB" sz="3600" cap="all" dirty="0">
                <a:solidFill>
                  <a:srgbClr val="FF0000"/>
                </a:solidFill>
                <a:effectLst>
                  <a:outerShdw blurRad="127000" dist="200000" dir="2700000" algn="tl" rotWithShape="0">
                    <a:srgbClr val="000000">
                      <a:alpha val="30000"/>
                    </a:srgbClr>
                  </a:outerShdw>
                </a:effectLst>
              </a:rPr>
              <a:t>H</a:t>
            </a:r>
            <a:r>
              <a:rPr lang="en-GB" sz="36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600" cap="all" dirty="0">
                <a:solidFill>
                  <a:prstClr val="white"/>
                </a:solidFill>
                <a:effectLst>
                  <a:outerShdw blurRad="127000" dist="200000" dir="2700000" algn="tl" rotWithShape="0">
                    <a:srgbClr val="000000">
                      <a:alpha val="30000"/>
                    </a:srgbClr>
                  </a:outerShdw>
                </a:effectLst>
              </a:rPr>
              <a:t>w</a:t>
            </a:r>
            <a:r>
              <a:rPr lang="et-EE" sz="3600" cap="all" dirty="0">
                <a:solidFill>
                  <a:srgbClr val="0070C0"/>
                </a:solidFill>
                <a:effectLst>
                  <a:outerShdw blurRad="127000" dist="200000" dir="2700000" algn="tl" rotWithShape="0">
                    <a:srgbClr val="000000">
                      <a:alpha val="30000"/>
                    </a:srgbClr>
                  </a:outerShdw>
                </a:effectLst>
              </a:rPr>
              <a:t>e</a:t>
            </a:r>
            <a:r>
              <a:rPr lang="et-EE" sz="3600" cap="all" dirty="0">
                <a:solidFill>
                  <a:srgbClr val="FF0000"/>
                </a:solidFill>
                <a:effectLst>
                  <a:outerShdw blurRad="127000" dist="200000" dir="2700000" algn="tl" rotWithShape="0">
                    <a:srgbClr val="000000">
                      <a:alpha val="30000"/>
                    </a:srgbClr>
                  </a:outerShdw>
                </a:effectLst>
              </a:rPr>
              <a:t>e</a:t>
            </a:r>
            <a:r>
              <a:rPr lang="et-EE" sz="3600" cap="all" dirty="0">
                <a:solidFill>
                  <a:prstClr val="white"/>
                </a:solidFill>
                <a:effectLst>
                  <a:outerShdw blurRad="127000" dist="200000" dir="2700000" algn="tl" rotWithShape="0">
                    <a:srgbClr val="000000">
                      <a:alpha val="30000"/>
                    </a:srgbClr>
                  </a:outerShdw>
                </a:effectLst>
              </a:rPr>
              <a:t>k</a:t>
            </a:r>
            <a:r>
              <a:rPr lang="en-GB" sz="3600" cap="all" dirty="0">
                <a:solidFill>
                  <a:prstClr val="white"/>
                </a:solidFill>
                <a:effectLst>
                  <a:outerShdw blurRad="127000" dist="200000" dir="2700000" algn="tl" rotWithShape="0">
                    <a:srgbClr val="000000">
                      <a:alpha val="30000"/>
                    </a:srgbClr>
                  </a:outerShdw>
                </a:effectLst>
              </a:rPr>
              <a:t>2</a:t>
            </a:r>
            <a:r>
              <a:rPr lang="en-GB" sz="3600" cap="all" dirty="0">
                <a:solidFill>
                  <a:srgbClr val="0070C0"/>
                </a:solidFill>
                <a:effectLst>
                  <a:outerShdw blurRad="127000" dist="200000" dir="2700000" algn="tl" rotWithShape="0">
                    <a:srgbClr val="000000">
                      <a:alpha val="30000"/>
                    </a:srgbClr>
                  </a:outerShdw>
                </a:effectLst>
              </a:rPr>
              <a:t>0</a:t>
            </a:r>
            <a:r>
              <a:rPr lang="en-GB" sz="3600" cap="all" dirty="0">
                <a:solidFill>
                  <a:srgbClr val="FF0000"/>
                </a:solidFill>
                <a:effectLst>
                  <a:outerShdw blurRad="127000" dist="200000" dir="2700000" algn="tl" rotWithShape="0">
                    <a:srgbClr val="000000">
                      <a:alpha val="30000"/>
                    </a:srgbClr>
                  </a:outerShdw>
                </a:effectLst>
              </a:rPr>
              <a:t>1</a:t>
            </a:r>
            <a:r>
              <a:rPr lang="en-GB" sz="3600" cap="all" dirty="0">
                <a:solidFill>
                  <a:prstClr val="white"/>
                </a:solidFill>
                <a:effectLst>
                  <a:outerShdw blurRad="127000" dist="200000" dir="2700000" algn="tl" rotWithShape="0">
                    <a:srgbClr val="000000">
                      <a:alpha val="30000"/>
                    </a:srgbClr>
                  </a:outerShdw>
                </a:effectLst>
              </a:rPr>
              <a:t>5</a:t>
            </a:r>
            <a:r>
              <a:rPr lang="en-GB" sz="36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6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6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r>
              <a:rPr lang="et-EE" sz="3600" cap="all" dirty="0">
                <a:solidFill>
                  <a:srgbClr val="FF0000"/>
                </a:solidFill>
                <a:effectLst>
                  <a:outerShdw blurRad="127000" dist="200000" dir="2700000" algn="tl" rotWithShape="0">
                    <a:srgbClr val="000000">
                      <a:alpha val="30000"/>
                    </a:srgbClr>
                  </a:outerShdw>
                </a:effectLst>
              </a:rPr>
              <a:t>R</a:t>
            </a:r>
            <a:r>
              <a:rPr lang="et-EE" sz="3600" cap="all" dirty="0">
                <a:solidFill>
                  <a:prstClr val="white"/>
                </a:solidFill>
                <a:effectLst>
                  <a:outerShdw blurRad="127000" dist="200000" dir="2700000" algn="tl" rotWithShape="0">
                    <a:srgbClr val="000000">
                      <a:alpha val="30000"/>
                    </a:srgbClr>
                  </a:outerShdw>
                </a:effectLst>
              </a:rPr>
              <a:t>O</a:t>
            </a:r>
            <a:r>
              <a:rPr lang="et-EE" sz="3600" cap="all" dirty="0">
                <a:solidFill>
                  <a:srgbClr val="0070C0"/>
                </a:solidFill>
                <a:effectLst>
                  <a:outerShdw blurRad="127000" dist="200000" dir="2700000" algn="tl" rotWithShape="0">
                    <a:srgbClr val="000000">
                      <a:alpha val="30000"/>
                    </a:srgbClr>
                  </a:outerShdw>
                </a:effectLst>
              </a:rPr>
              <a:t>Y</a:t>
            </a:r>
            <a:r>
              <a:rPr lang="et-EE" sz="3600" cap="all" dirty="0">
                <a:solidFill>
                  <a:prstClr val="white"/>
                </a:solidFill>
                <a:effectLst>
                  <a:outerShdw blurRad="127000" dist="200000" dir="2700000" algn="tl" rotWithShape="0">
                    <a:srgbClr val="000000">
                      <a:alpha val="30000"/>
                    </a:srgbClr>
                  </a:outerShdw>
                </a:effectLst>
              </a:rPr>
              <a:t>A</a:t>
            </a:r>
            <a:r>
              <a:rPr lang="et-EE" sz="3600" cap="all" dirty="0">
                <a:solidFill>
                  <a:srgbClr val="FF0000"/>
                </a:solidFill>
                <a:effectLst>
                  <a:outerShdw blurRad="127000" dist="200000" dir="2700000" algn="tl" rotWithShape="0">
                    <a:srgbClr val="000000">
                      <a:alpha val="30000"/>
                    </a:srgbClr>
                  </a:outerShdw>
                </a:effectLst>
              </a:rPr>
              <a:t>L </a:t>
            </a:r>
            <a:r>
              <a:rPr lang="et-EE" sz="3600" cap="all" dirty="0">
                <a:solidFill>
                  <a:srgbClr val="0070C0"/>
                </a:solidFill>
                <a:effectLst>
                  <a:outerShdw blurRad="127000" dist="200000" dir="2700000" algn="tl" rotWithShape="0">
                    <a:srgbClr val="000000">
                      <a:alpha val="30000"/>
                    </a:srgbClr>
                  </a:outerShdw>
                </a:effectLst>
              </a:rPr>
              <a:t>F</a:t>
            </a:r>
            <a:r>
              <a:rPr lang="et-EE" sz="3600" cap="all" dirty="0">
                <a:solidFill>
                  <a:prstClr val="white"/>
                </a:solidFill>
                <a:effectLst>
                  <a:outerShdw blurRad="127000" dist="200000" dir="2700000" algn="tl" rotWithShape="0">
                    <a:srgbClr val="000000">
                      <a:alpha val="30000"/>
                    </a:srgbClr>
                  </a:outerShdw>
                </a:effectLst>
              </a:rPr>
              <a:t>A</a:t>
            </a:r>
            <a:r>
              <a:rPr lang="et-EE" sz="3600" cap="all" dirty="0">
                <a:solidFill>
                  <a:srgbClr val="FF0000"/>
                </a:solidFill>
                <a:effectLst>
                  <a:outerShdw blurRad="127000" dist="200000" dir="2700000" algn="tl" rotWithShape="0">
                    <a:srgbClr val="000000">
                      <a:alpha val="30000"/>
                    </a:srgbClr>
                  </a:outerShdw>
                </a:effectLst>
              </a:rPr>
              <a:t>M</a:t>
            </a:r>
            <a:r>
              <a:rPr lang="et-EE" sz="3600" cap="all" dirty="0">
                <a:solidFill>
                  <a:prstClr val="white"/>
                </a:solidFill>
                <a:effectLst>
                  <a:outerShdw blurRad="127000" dist="200000" dir="2700000" algn="tl" rotWithShape="0">
                    <a:srgbClr val="000000">
                      <a:alpha val="30000"/>
                    </a:srgbClr>
                  </a:outerShdw>
                </a:effectLst>
              </a:rPr>
              <a:t>I</a:t>
            </a:r>
            <a:r>
              <a:rPr lang="et-EE" sz="3600" cap="all" dirty="0">
                <a:solidFill>
                  <a:srgbClr val="0070C0"/>
                </a:solidFill>
                <a:effectLst>
                  <a:outerShdw blurRad="127000" dist="200000" dir="2700000" algn="tl" rotWithShape="0">
                    <a:srgbClr val="000000">
                      <a:alpha val="30000"/>
                    </a:srgbClr>
                  </a:outerShdw>
                </a:effectLst>
              </a:rPr>
              <a:t>L</a:t>
            </a:r>
            <a:r>
              <a:rPr lang="et-EE" sz="3600" cap="all" dirty="0">
                <a:solidFill>
                  <a:srgbClr val="FF0000"/>
                </a:solidFill>
                <a:effectLst>
                  <a:outerShdw blurRad="127000" dist="200000" dir="2700000" algn="tl" rotWithShape="0">
                    <a:srgbClr val="000000">
                      <a:alpha val="30000"/>
                    </a:srgbClr>
                  </a:outerShdw>
                </a:effectLst>
              </a:rPr>
              <a:t>Y</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endParaRPr lang="et-EE" dirty="0"/>
          </a:p>
        </p:txBody>
      </p:sp>
      <p:sp>
        <p:nvSpPr>
          <p:cNvPr id="3" name="Content Placeholder 2"/>
          <p:cNvSpPr>
            <a:spLocks noGrp="1"/>
          </p:cNvSpPr>
          <p:nvPr>
            <p:ph idx="1"/>
          </p:nvPr>
        </p:nvSpPr>
        <p:spPr/>
        <p:txBody>
          <a:bodyPr/>
          <a:lstStyle/>
          <a:p>
            <a:pPr marL="0" lvl="0" indent="0">
              <a:spcAft>
                <a:spcPts val="0"/>
              </a:spcAft>
              <a:buNone/>
            </a:pPr>
            <a:r>
              <a:rPr lang="et-EE" dirty="0" smtClean="0">
                <a:solidFill>
                  <a:schemeClr val="bg1"/>
                </a:solidFill>
                <a:ea typeface="Cambria" panose="02040503050406030204" pitchFamily="18" charset="0"/>
                <a:cs typeface="Helvetica" panose="020B0604020202020204" pitchFamily="34" charset="0"/>
              </a:rPr>
              <a:t>9. Which </a:t>
            </a:r>
            <a:r>
              <a:rPr lang="et-EE" dirty="0">
                <a:solidFill>
                  <a:schemeClr val="bg1"/>
                </a:solidFill>
                <a:ea typeface="Cambria" panose="02040503050406030204" pitchFamily="18" charset="0"/>
                <a:cs typeface="Helvetica" panose="020B0604020202020204" pitchFamily="34" charset="0"/>
              </a:rPr>
              <a:t>school did Prince William, the </a:t>
            </a:r>
            <a:r>
              <a:rPr lang="en-US" dirty="0">
                <a:solidFill>
                  <a:schemeClr val="bg1"/>
                </a:solidFill>
                <a:ea typeface="Cambria" panose="02040503050406030204" pitchFamily="18" charset="0"/>
                <a:cs typeface="Helvetica" panose="020B0604020202020204" pitchFamily="34" charset="0"/>
              </a:rPr>
              <a:t>Duke of Cambridge graduate from?</a:t>
            </a:r>
            <a:endParaRPr lang="et-EE" dirty="0">
              <a:solidFill>
                <a:schemeClr val="bg1"/>
              </a:solidFill>
              <a:ea typeface="Cambria" panose="02040503050406030204" pitchFamily="18" charset="0"/>
              <a:cs typeface="Helvetica" panose="020B0604020202020204" pitchFamily="34" charset="0"/>
            </a:endParaRPr>
          </a:p>
          <a:p>
            <a:pPr marL="45720" indent="0">
              <a:spcAft>
                <a:spcPts val="0"/>
              </a:spcAft>
              <a:buNone/>
            </a:pPr>
            <a:endParaRPr lang="et-EE" dirty="0">
              <a:solidFill>
                <a:schemeClr val="bg1"/>
              </a:solidFill>
              <a:ea typeface="Cambria" panose="02040503050406030204" pitchFamily="18" charset="0"/>
              <a:cs typeface="Helvetica" panose="020B0604020202020204" pitchFamily="34" charset="0"/>
            </a:endParaRPr>
          </a:p>
          <a:p>
            <a:pPr marL="0" lvl="0" indent="0">
              <a:spcAft>
                <a:spcPts val="0"/>
              </a:spcAft>
              <a:buNone/>
            </a:pPr>
            <a:r>
              <a:rPr lang="et-EE" dirty="0" smtClean="0">
                <a:solidFill>
                  <a:schemeClr val="bg1"/>
                </a:solidFill>
                <a:ea typeface="Cambria" panose="02040503050406030204" pitchFamily="18" charset="0"/>
                <a:cs typeface="Helvetica" panose="020B0604020202020204" pitchFamily="34" charset="0"/>
              </a:rPr>
              <a:t>A. </a:t>
            </a:r>
            <a:r>
              <a:rPr lang="en-US" dirty="0" smtClean="0">
                <a:solidFill>
                  <a:schemeClr val="bg1"/>
                </a:solidFill>
                <a:ea typeface="Cambria" panose="02040503050406030204" pitchFamily="18" charset="0"/>
                <a:cs typeface="Helvetica" panose="020B0604020202020204" pitchFamily="34" charset="0"/>
              </a:rPr>
              <a:t>The </a:t>
            </a:r>
            <a:r>
              <a:rPr lang="en-US" dirty="0">
                <a:solidFill>
                  <a:schemeClr val="bg1"/>
                </a:solidFill>
                <a:ea typeface="Cambria" panose="02040503050406030204" pitchFamily="18" charset="0"/>
                <a:cs typeface="Helvetica" panose="020B0604020202020204" pitchFamily="34" charset="0"/>
              </a:rPr>
              <a:t>University of Oxford</a:t>
            </a:r>
            <a:endParaRPr lang="et-EE" dirty="0">
              <a:solidFill>
                <a:schemeClr val="bg1"/>
              </a:solidFill>
              <a:ea typeface="Cambria" panose="02040503050406030204" pitchFamily="18" charset="0"/>
              <a:cs typeface="Helvetica" panose="020B0604020202020204" pitchFamily="34" charset="0"/>
            </a:endParaRPr>
          </a:p>
          <a:p>
            <a:pPr marL="0" lvl="0" indent="0">
              <a:spcAft>
                <a:spcPts val="0"/>
              </a:spcAft>
              <a:buNone/>
            </a:pPr>
            <a:r>
              <a:rPr lang="et-EE" dirty="0" smtClean="0">
                <a:solidFill>
                  <a:schemeClr val="bg1"/>
                </a:solidFill>
                <a:ea typeface="Cambria" panose="02040503050406030204" pitchFamily="18" charset="0"/>
                <a:cs typeface="Helvetica" panose="020B0604020202020204" pitchFamily="34" charset="0"/>
              </a:rPr>
              <a:t>B. </a:t>
            </a:r>
            <a:r>
              <a:rPr lang="en-US" dirty="0" smtClean="0">
                <a:solidFill>
                  <a:schemeClr val="bg1"/>
                </a:solidFill>
                <a:ea typeface="Cambria" panose="02040503050406030204" pitchFamily="18" charset="0"/>
                <a:cs typeface="Helvetica" panose="020B0604020202020204" pitchFamily="34" charset="0"/>
              </a:rPr>
              <a:t>The </a:t>
            </a:r>
            <a:r>
              <a:rPr lang="en-US" dirty="0">
                <a:solidFill>
                  <a:schemeClr val="bg1"/>
                </a:solidFill>
                <a:ea typeface="Cambria" panose="02040503050406030204" pitchFamily="18" charset="0"/>
                <a:cs typeface="Helvetica" panose="020B0604020202020204" pitchFamily="34" charset="0"/>
              </a:rPr>
              <a:t>University of </a:t>
            </a:r>
            <a:r>
              <a:rPr lang="en-US" dirty="0" smtClean="0">
                <a:solidFill>
                  <a:schemeClr val="bg1"/>
                </a:solidFill>
                <a:ea typeface="Cambria" panose="02040503050406030204" pitchFamily="18" charset="0"/>
                <a:cs typeface="Helvetica" panose="020B0604020202020204" pitchFamily="34" charset="0"/>
              </a:rPr>
              <a:t>Cambridge</a:t>
            </a:r>
            <a:endParaRPr lang="et-EE" dirty="0" smtClean="0">
              <a:solidFill>
                <a:schemeClr val="bg1"/>
              </a:solidFill>
              <a:ea typeface="Cambria" panose="02040503050406030204" pitchFamily="18" charset="0"/>
              <a:cs typeface="Helvetica" panose="020B0604020202020204" pitchFamily="34" charset="0"/>
            </a:endParaRPr>
          </a:p>
          <a:p>
            <a:pPr marL="0" lvl="0" indent="0">
              <a:spcAft>
                <a:spcPts val="0"/>
              </a:spcAft>
              <a:buNone/>
            </a:pPr>
            <a:r>
              <a:rPr lang="et-EE" dirty="0" smtClean="0">
                <a:solidFill>
                  <a:schemeClr val="bg1"/>
                </a:solidFill>
                <a:ea typeface="Cambria" panose="02040503050406030204" pitchFamily="18" charset="0"/>
                <a:cs typeface="Helvetica" panose="020B0604020202020204" pitchFamily="34" charset="0"/>
              </a:rPr>
              <a:t>C. </a:t>
            </a:r>
            <a:r>
              <a:rPr lang="en-US" dirty="0" smtClean="0">
                <a:solidFill>
                  <a:schemeClr val="bg1"/>
                </a:solidFill>
                <a:ea typeface="Cambria" panose="02040503050406030204" pitchFamily="18" charset="0"/>
                <a:cs typeface="Helvetica" panose="020B0604020202020204" pitchFamily="34" charset="0"/>
              </a:rPr>
              <a:t>Eton </a:t>
            </a:r>
            <a:r>
              <a:rPr lang="en-US" dirty="0">
                <a:solidFill>
                  <a:schemeClr val="bg1"/>
                </a:solidFill>
                <a:ea typeface="Cambria" panose="02040503050406030204" pitchFamily="18" charset="0"/>
                <a:cs typeface="Helvetica" panose="020B0604020202020204" pitchFamily="34" charset="0"/>
              </a:rPr>
              <a:t>College</a:t>
            </a:r>
            <a:endParaRPr lang="et-EE" dirty="0">
              <a:solidFill>
                <a:schemeClr val="bg1"/>
              </a:solidFill>
              <a:ea typeface="Cambria" panose="02040503050406030204" pitchFamily="18" charset="0"/>
              <a:cs typeface="Helvetica" panose="020B0604020202020204" pitchFamily="34" charset="0"/>
            </a:endParaRPr>
          </a:p>
          <a:p>
            <a:pPr marL="137160" indent="0">
              <a:buNone/>
            </a:pPr>
            <a:endParaRPr lang="et-EE"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2733283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lstStyle/>
          <a:p>
            <a:pPr marL="137160" lvl="0" indent="0">
              <a:buNone/>
            </a:pPr>
            <a:r>
              <a:rPr lang="et-EE" dirty="0">
                <a:solidFill>
                  <a:schemeClr val="bg1"/>
                </a:solidFill>
              </a:rPr>
              <a:t>C</a:t>
            </a:r>
            <a:r>
              <a:rPr lang="en-US" dirty="0" smtClean="0">
                <a:solidFill>
                  <a:schemeClr val="bg1"/>
                </a:solidFill>
              </a:rPr>
              <a:t>. </a:t>
            </a:r>
            <a:r>
              <a:rPr lang="en-US" dirty="0">
                <a:solidFill>
                  <a:schemeClr val="bg1"/>
                </a:solidFill>
              </a:rPr>
              <a:t>Eton College</a:t>
            </a:r>
            <a:endParaRPr lang="et-EE" dirty="0">
              <a:solidFill>
                <a:schemeClr val="bg1"/>
              </a:solidFill>
            </a:endParaRPr>
          </a:p>
          <a:p>
            <a:pPr marL="137160" indent="0">
              <a:buNone/>
            </a:pPr>
            <a:endParaRPr lang="et-EE" dirty="0">
              <a:solidFill>
                <a:schemeClr val="bg1"/>
              </a:solidFill>
            </a:endParaRPr>
          </a:p>
        </p:txBody>
      </p:sp>
    </p:spTree>
    <p:extLst>
      <p:ext uri="{BB962C8B-B14F-4D97-AF65-F5344CB8AC3E}">
        <p14:creationId xmlns:p14="http://schemas.microsoft.com/office/powerpoint/2010/main" val="29992253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cap="all" dirty="0">
                <a:solidFill>
                  <a:srgbClr val="FF0000"/>
                </a:solidFill>
                <a:effectLst>
                  <a:outerShdw blurRad="127000" dist="200000" dir="2700000" algn="tl" rotWithShape="0">
                    <a:srgbClr val="000000">
                      <a:alpha val="30000"/>
                    </a:srgbClr>
                  </a:outerShdw>
                </a:effectLst>
              </a:rPr>
              <a:t>B</a:t>
            </a:r>
            <a:r>
              <a:rPr lang="en-GB" sz="3200" cap="all" dirty="0">
                <a:solidFill>
                  <a:prstClr val="white"/>
                </a:solidFill>
                <a:effectLst>
                  <a:outerShdw blurRad="127000" dist="200000" dir="2700000" algn="tl" rotWithShape="0">
                    <a:srgbClr val="000000">
                      <a:alpha val="30000"/>
                    </a:srgbClr>
                  </a:outerShdw>
                </a:effectLst>
              </a:rPr>
              <a:t>R</a:t>
            </a:r>
            <a:r>
              <a:rPr lang="en-GB" sz="3200" cap="all" dirty="0">
                <a:solidFill>
                  <a:srgbClr val="0070C0"/>
                </a:solidFill>
                <a:effectLst>
                  <a:outerShdw blurRad="127000" dist="200000" dir="2700000" algn="tl" rotWithShape="0">
                    <a:srgbClr val="000000">
                      <a:alpha val="30000"/>
                    </a:srgbClr>
                  </a:outerShdw>
                </a:effectLst>
              </a:rPr>
              <a:t>I</a:t>
            </a:r>
            <a:r>
              <a:rPr lang="en-GB" sz="3200" cap="all" dirty="0">
                <a:solidFill>
                  <a:srgbClr val="FF0000"/>
                </a:solidFill>
                <a:effectLst>
                  <a:outerShdw blurRad="127000" dist="200000" dir="2700000" algn="tl" rotWithShape="0">
                    <a:srgbClr val="000000">
                      <a:alpha val="30000"/>
                    </a:srgbClr>
                  </a:outerShdw>
                </a:effectLst>
              </a:rPr>
              <a:t>T</a:t>
            </a:r>
            <a:r>
              <a:rPr lang="en-GB" sz="3200" cap="all" dirty="0">
                <a:solidFill>
                  <a:prstClr val="white"/>
                </a:solidFill>
                <a:effectLst>
                  <a:outerShdw blurRad="127000" dist="200000" dir="2700000" algn="tl" rotWithShape="0">
                    <a:srgbClr val="000000">
                      <a:alpha val="30000"/>
                    </a:srgbClr>
                  </a:outerShdw>
                </a:effectLst>
              </a:rPr>
              <a:t>I</a:t>
            </a:r>
            <a:r>
              <a:rPr lang="en-GB" sz="3200" cap="all" dirty="0">
                <a:solidFill>
                  <a:srgbClr val="0070C0"/>
                </a:solidFill>
                <a:effectLst>
                  <a:outerShdw blurRad="127000" dist="200000" dir="2700000" algn="tl" rotWithShape="0">
                    <a:srgbClr val="000000">
                      <a:alpha val="30000"/>
                    </a:srgbClr>
                  </a:outerShdw>
                </a:effectLst>
              </a:rPr>
              <a:t>S</a:t>
            </a:r>
            <a:r>
              <a:rPr lang="en-GB" sz="3200" cap="all" dirty="0">
                <a:solidFill>
                  <a:srgbClr val="FF0000"/>
                </a:solidFill>
                <a:effectLst>
                  <a:outerShdw blurRad="127000" dist="200000" dir="2700000" algn="tl" rotWithShape="0">
                    <a:srgbClr val="000000">
                      <a:alpha val="30000"/>
                    </a:srgbClr>
                  </a:outerShdw>
                </a:effectLst>
              </a:rPr>
              <a:t>H</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solidFill>
                  <a:prstClr val="white"/>
                </a:solidFill>
                <a:effectLst>
                  <a:outerShdw blurRad="127000" dist="200000" dir="2700000" algn="tl" rotWithShape="0">
                    <a:srgbClr val="000000">
                      <a:alpha val="30000"/>
                    </a:srgbClr>
                  </a:outerShdw>
                </a:effectLst>
              </a:rPr>
              <a:t>w</a:t>
            </a:r>
            <a:r>
              <a:rPr lang="et-EE" sz="3200" cap="all" dirty="0">
                <a:solidFill>
                  <a:srgbClr val="0070C0"/>
                </a:solidFill>
                <a:effectLst>
                  <a:outerShdw blurRad="127000" dist="200000" dir="2700000" algn="tl" rotWithShape="0">
                    <a:srgbClr val="000000">
                      <a:alpha val="30000"/>
                    </a:srgbClr>
                  </a:outerShdw>
                </a:effectLst>
              </a:rPr>
              <a:t>e</a:t>
            </a:r>
            <a:r>
              <a:rPr lang="et-EE" sz="3200" cap="all" dirty="0">
                <a:solidFill>
                  <a:srgbClr val="FF0000"/>
                </a:solidFill>
                <a:effectLst>
                  <a:outerShdw blurRad="127000" dist="200000" dir="2700000" algn="tl" rotWithShape="0">
                    <a:srgbClr val="000000">
                      <a:alpha val="30000"/>
                    </a:srgbClr>
                  </a:outerShdw>
                </a:effectLst>
              </a:rPr>
              <a:t>e</a:t>
            </a:r>
            <a:r>
              <a:rPr lang="et-EE" sz="3200" cap="all" dirty="0">
                <a:solidFill>
                  <a:prstClr val="white"/>
                </a:solidFill>
                <a:effectLst>
                  <a:outerShdw blurRad="127000" dist="200000" dir="2700000" algn="tl" rotWithShape="0">
                    <a:srgbClr val="000000">
                      <a:alpha val="30000"/>
                    </a:srgbClr>
                  </a:outerShdw>
                </a:effectLst>
              </a:rPr>
              <a:t>k</a:t>
            </a:r>
            <a:r>
              <a:rPr lang="en-GB" sz="3200" cap="all" dirty="0">
                <a:solidFill>
                  <a:prstClr val="white"/>
                </a:solidFill>
                <a:effectLst>
                  <a:outerShdw blurRad="127000" dist="200000" dir="2700000" algn="tl" rotWithShape="0">
                    <a:srgbClr val="000000">
                      <a:alpha val="30000"/>
                    </a:srgbClr>
                  </a:outerShdw>
                </a:effectLst>
              </a:rPr>
              <a:t>2</a:t>
            </a:r>
            <a:r>
              <a:rPr lang="en-GB" sz="3200" cap="all" dirty="0">
                <a:solidFill>
                  <a:srgbClr val="0070C0"/>
                </a:solidFill>
                <a:effectLst>
                  <a:outerShdw blurRad="127000" dist="200000" dir="2700000" algn="tl" rotWithShape="0">
                    <a:srgbClr val="000000">
                      <a:alpha val="30000"/>
                    </a:srgbClr>
                  </a:outerShdw>
                </a:effectLst>
              </a:rPr>
              <a:t>0</a:t>
            </a:r>
            <a:r>
              <a:rPr lang="en-GB" sz="3200" cap="all" dirty="0">
                <a:solidFill>
                  <a:srgbClr val="FF0000"/>
                </a:solidFill>
                <a:effectLst>
                  <a:outerShdw blurRad="127000" dist="200000" dir="2700000" algn="tl" rotWithShape="0">
                    <a:srgbClr val="000000">
                      <a:alpha val="30000"/>
                    </a:srgbClr>
                  </a:outerShdw>
                </a:effectLst>
              </a:rPr>
              <a:t>1</a:t>
            </a:r>
            <a:r>
              <a:rPr lang="en-GB" sz="3200" cap="all" dirty="0">
                <a:solidFill>
                  <a:prstClr val="white"/>
                </a:solidFill>
                <a:effectLst>
                  <a:outerShdw blurRad="127000" dist="200000" dir="2700000" algn="tl" rotWithShape="0">
                    <a:srgbClr val="000000">
                      <a:alpha val="30000"/>
                    </a:srgbClr>
                  </a:outerShdw>
                </a:effectLst>
              </a:rPr>
              <a:t>5</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r>
              <a:rPr lang="et-EE" sz="3200" cap="all" dirty="0">
                <a:solidFill>
                  <a:srgbClr val="FF0000"/>
                </a:solidFill>
                <a:effectLst>
                  <a:outerShdw blurRad="127000" dist="200000" dir="2700000" algn="tl" rotWithShape="0">
                    <a:srgbClr val="000000">
                      <a:alpha val="30000"/>
                    </a:srgbClr>
                  </a:outerShdw>
                </a:effectLst>
              </a:rPr>
              <a:t>R</a:t>
            </a:r>
            <a:r>
              <a:rPr lang="et-EE" sz="3200" cap="all" dirty="0">
                <a:solidFill>
                  <a:prstClr val="white"/>
                </a:solidFill>
                <a:effectLst>
                  <a:outerShdw blurRad="127000" dist="200000" dir="2700000" algn="tl" rotWithShape="0">
                    <a:srgbClr val="000000">
                      <a:alpha val="30000"/>
                    </a:srgbClr>
                  </a:outerShdw>
                </a:effectLst>
              </a:rPr>
              <a:t>O</a:t>
            </a:r>
            <a:r>
              <a:rPr lang="et-EE" sz="3200" cap="all" dirty="0">
                <a:solidFill>
                  <a:srgbClr val="0070C0"/>
                </a:solidFill>
                <a:effectLst>
                  <a:outerShdw blurRad="127000" dist="200000" dir="2700000" algn="tl" rotWithShape="0">
                    <a:srgbClr val="000000">
                      <a:alpha val="30000"/>
                    </a:srgbClr>
                  </a:outerShdw>
                </a:effectLst>
              </a:rPr>
              <a:t>Y</a:t>
            </a:r>
            <a:r>
              <a:rPr lang="et-EE" sz="3200" cap="all" dirty="0">
                <a:solidFill>
                  <a:prstClr val="white"/>
                </a:solidFill>
                <a:effectLst>
                  <a:outerShdw blurRad="127000" dist="200000" dir="2700000" algn="tl" rotWithShape="0">
                    <a:srgbClr val="000000">
                      <a:alpha val="30000"/>
                    </a:srgbClr>
                  </a:outerShdw>
                </a:effectLst>
              </a:rPr>
              <a:t>A</a:t>
            </a:r>
            <a:r>
              <a:rPr lang="et-EE" sz="3200" cap="all" dirty="0">
                <a:solidFill>
                  <a:srgbClr val="FF0000"/>
                </a:solidFill>
                <a:effectLst>
                  <a:outerShdw blurRad="127000" dist="200000" dir="2700000" algn="tl" rotWithShape="0">
                    <a:srgbClr val="000000">
                      <a:alpha val="30000"/>
                    </a:srgbClr>
                  </a:outerShdw>
                </a:effectLst>
              </a:rPr>
              <a:t>L </a:t>
            </a:r>
            <a:r>
              <a:rPr lang="et-EE" sz="3200" cap="all" dirty="0">
                <a:solidFill>
                  <a:srgbClr val="0070C0"/>
                </a:solidFill>
                <a:effectLst>
                  <a:outerShdw blurRad="127000" dist="200000" dir="2700000" algn="tl" rotWithShape="0">
                    <a:srgbClr val="000000">
                      <a:alpha val="30000"/>
                    </a:srgbClr>
                  </a:outerShdw>
                </a:effectLst>
              </a:rPr>
              <a:t>F</a:t>
            </a:r>
            <a:r>
              <a:rPr lang="et-EE" sz="3200" cap="all" dirty="0">
                <a:solidFill>
                  <a:prstClr val="white"/>
                </a:solidFill>
                <a:effectLst>
                  <a:outerShdw blurRad="127000" dist="200000" dir="2700000" algn="tl" rotWithShape="0">
                    <a:srgbClr val="000000">
                      <a:alpha val="30000"/>
                    </a:srgbClr>
                  </a:outerShdw>
                </a:effectLst>
              </a:rPr>
              <a:t>A</a:t>
            </a:r>
            <a:r>
              <a:rPr lang="et-EE" sz="3200" cap="all" dirty="0">
                <a:solidFill>
                  <a:srgbClr val="FF0000"/>
                </a:solidFill>
                <a:effectLst>
                  <a:outerShdw blurRad="127000" dist="200000" dir="2700000" algn="tl" rotWithShape="0">
                    <a:srgbClr val="000000">
                      <a:alpha val="30000"/>
                    </a:srgbClr>
                  </a:outerShdw>
                </a:effectLst>
              </a:rPr>
              <a:t>M</a:t>
            </a:r>
            <a:r>
              <a:rPr lang="et-EE" sz="3200" cap="all" dirty="0">
                <a:solidFill>
                  <a:prstClr val="white"/>
                </a:solidFill>
                <a:effectLst>
                  <a:outerShdw blurRad="127000" dist="200000" dir="2700000" algn="tl" rotWithShape="0">
                    <a:srgbClr val="000000">
                      <a:alpha val="30000"/>
                    </a:srgbClr>
                  </a:outerShdw>
                </a:effectLst>
              </a:rPr>
              <a:t>I</a:t>
            </a:r>
            <a:r>
              <a:rPr lang="et-EE" sz="3200" cap="all" dirty="0">
                <a:solidFill>
                  <a:srgbClr val="0070C0"/>
                </a:solidFill>
                <a:effectLst>
                  <a:outerShdw blurRad="127000" dist="200000" dir="2700000" algn="tl" rotWithShape="0">
                    <a:srgbClr val="000000">
                      <a:alpha val="30000"/>
                    </a:srgbClr>
                  </a:outerShdw>
                </a:effectLst>
              </a:rPr>
              <a:t>L</a:t>
            </a:r>
            <a:r>
              <a:rPr lang="et-EE" sz="3200" cap="all" dirty="0">
                <a:solidFill>
                  <a:srgbClr val="FF0000"/>
                </a:solidFill>
                <a:effectLst>
                  <a:outerShdw blurRad="127000" dist="200000" dir="2700000" algn="tl" rotWithShape="0">
                    <a:srgbClr val="000000">
                      <a:alpha val="30000"/>
                    </a:srgbClr>
                  </a:outerShdw>
                </a:effectLst>
              </a:rPr>
              <a:t>Y</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endParaRPr lang="et-EE" sz="3200" dirty="0"/>
          </a:p>
        </p:txBody>
      </p:sp>
      <p:sp>
        <p:nvSpPr>
          <p:cNvPr id="3" name="Content Placeholder 2"/>
          <p:cNvSpPr>
            <a:spLocks noGrp="1"/>
          </p:cNvSpPr>
          <p:nvPr>
            <p:ph idx="1"/>
          </p:nvPr>
        </p:nvSpPr>
        <p:spPr/>
        <p:txBody>
          <a:bodyPr/>
          <a:lstStyle/>
          <a:p>
            <a:pPr marL="0" lvl="0" indent="0">
              <a:spcAft>
                <a:spcPts val="0"/>
              </a:spcAft>
              <a:buNone/>
            </a:pPr>
            <a:r>
              <a:rPr lang="et-EE" dirty="0" smtClean="0">
                <a:solidFill>
                  <a:schemeClr val="bg1"/>
                </a:solidFill>
                <a:ea typeface="Cambria" panose="02040503050406030204" pitchFamily="18" charset="0"/>
                <a:cs typeface="Helvetica" panose="020B0604020202020204" pitchFamily="34" charset="0"/>
              </a:rPr>
              <a:t>10. What’s </a:t>
            </a:r>
            <a:r>
              <a:rPr lang="et-EE" dirty="0">
                <a:solidFill>
                  <a:schemeClr val="bg1"/>
                </a:solidFill>
                <a:ea typeface="Cambria" panose="02040503050406030204" pitchFamily="18" charset="0"/>
                <a:cs typeface="Helvetica" panose="020B0604020202020204" pitchFamily="34" charset="0"/>
              </a:rPr>
              <a:t>the name of the </a:t>
            </a:r>
            <a:r>
              <a:rPr lang="en-US" dirty="0">
                <a:solidFill>
                  <a:schemeClr val="bg1"/>
                </a:solidFill>
                <a:ea typeface="Cambria" panose="02040503050406030204" pitchFamily="18" charset="0"/>
                <a:cs typeface="Helvetica" panose="020B0604020202020204" pitchFamily="34" charset="0"/>
              </a:rPr>
              <a:t>former royal yacht of the British monarch, </a:t>
            </a:r>
            <a:r>
              <a:rPr lang="en-US" dirty="0">
                <a:solidFill>
                  <a:schemeClr val="bg1"/>
                </a:solidFill>
                <a:ea typeface="Cambria" panose="02040503050406030204" pitchFamily="18" charset="0"/>
                <a:cs typeface="Helvetica" panose="020B0604020202020204" pitchFamily="34" charset="0"/>
                <a:hlinkClick r:id="rId2"/>
              </a:rPr>
              <a:t>Queen Elizabeth II</a:t>
            </a:r>
            <a:r>
              <a:rPr lang="en-US" dirty="0">
                <a:solidFill>
                  <a:schemeClr val="bg1"/>
                </a:solidFill>
                <a:ea typeface="Cambria" panose="02040503050406030204" pitchFamily="18" charset="0"/>
                <a:cs typeface="Helvetica" panose="020B0604020202020204" pitchFamily="34" charset="0"/>
              </a:rPr>
              <a:t>?</a:t>
            </a:r>
            <a:endParaRPr lang="et-EE" dirty="0">
              <a:solidFill>
                <a:schemeClr val="bg1"/>
              </a:solidFill>
              <a:ea typeface="Cambria" panose="02040503050406030204" pitchFamily="18" charset="0"/>
              <a:cs typeface="Helvetica" panose="020B0604020202020204" pitchFamily="34" charset="0"/>
            </a:endParaRPr>
          </a:p>
          <a:p>
            <a:pPr marL="137160" indent="0">
              <a:buNone/>
            </a:pPr>
            <a:endParaRPr lang="et-EE" dirty="0">
              <a:solidFill>
                <a:schemeClr val="bg1"/>
              </a:solidFill>
              <a:cs typeface="Helvetica" panose="020B0604020202020204" pitchFamily="34" charset="0"/>
            </a:endParaRPr>
          </a:p>
        </p:txBody>
      </p:sp>
      <p:pic>
        <p:nvPicPr>
          <p:cNvPr id="4" name="Picture 3"/>
          <p:cNvPicPr>
            <a:picLocks noChangeAspect="1"/>
          </p:cNvPicPr>
          <p:nvPr/>
        </p:nvPicPr>
        <p:blipFill>
          <a:blip r:embed="rId3"/>
          <a:stretch>
            <a:fillRect/>
          </a:stretch>
        </p:blipFill>
        <p:spPr>
          <a:xfrm>
            <a:off x="2339753" y="3356992"/>
            <a:ext cx="3608438" cy="2534646"/>
          </a:xfrm>
          <a:prstGeom prst="rect">
            <a:avLst/>
          </a:prstGeom>
        </p:spPr>
      </p:pic>
    </p:spTree>
    <p:extLst>
      <p:ext uri="{BB962C8B-B14F-4D97-AF65-F5344CB8AC3E}">
        <p14:creationId xmlns:p14="http://schemas.microsoft.com/office/powerpoint/2010/main" val="11210293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lstStyle/>
          <a:p>
            <a:pPr marL="137160" lvl="0" indent="0">
              <a:buNone/>
            </a:pPr>
            <a:r>
              <a:rPr lang="et-EE" dirty="0">
                <a:solidFill>
                  <a:schemeClr val="bg1"/>
                </a:solidFill>
                <a:cs typeface="Helvetica" panose="020B0604020202020204" pitchFamily="34" charset="0"/>
              </a:rPr>
              <a:t>B</a:t>
            </a:r>
            <a:r>
              <a:rPr lang="en-US" dirty="0" smtClean="0">
                <a:solidFill>
                  <a:schemeClr val="bg1"/>
                </a:solidFill>
                <a:cs typeface="Helvetica" panose="020B0604020202020204" pitchFamily="34" charset="0"/>
              </a:rPr>
              <a:t>. </a:t>
            </a:r>
            <a:r>
              <a:rPr lang="en-US" dirty="0">
                <a:solidFill>
                  <a:schemeClr val="bg1"/>
                </a:solidFill>
                <a:cs typeface="Helvetica" panose="020B0604020202020204" pitchFamily="34" charset="0"/>
              </a:rPr>
              <a:t>HMY Britannia</a:t>
            </a:r>
            <a:endParaRPr lang="et-EE" dirty="0">
              <a:solidFill>
                <a:schemeClr val="bg1"/>
              </a:solidFill>
              <a:cs typeface="Helvetica" panose="020B0604020202020204" pitchFamily="34" charset="0"/>
            </a:endParaRPr>
          </a:p>
          <a:p>
            <a:pPr marL="137160" indent="0">
              <a:buNone/>
            </a:pPr>
            <a:r>
              <a:rPr lang="et-EE" dirty="0">
                <a:solidFill>
                  <a:schemeClr val="bg1"/>
                </a:solidFill>
                <a:latin typeface="Helvetica" panose="020B0604020202020204" pitchFamily="34" charset="0"/>
                <a:cs typeface="Helvetica" panose="020B0604020202020204" pitchFamily="34" charset="0"/>
              </a:rPr>
              <a:t> </a:t>
            </a:r>
          </a:p>
        </p:txBody>
      </p:sp>
    </p:spTree>
    <p:extLst>
      <p:ext uri="{BB962C8B-B14F-4D97-AF65-F5344CB8AC3E}">
        <p14:creationId xmlns:p14="http://schemas.microsoft.com/office/powerpoint/2010/main" val="25931957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cap="all" dirty="0">
                <a:solidFill>
                  <a:srgbClr val="FF0000"/>
                </a:solidFill>
                <a:effectLst>
                  <a:outerShdw blurRad="127000" dist="200000" dir="2700000" algn="tl" rotWithShape="0">
                    <a:srgbClr val="000000">
                      <a:alpha val="30000"/>
                    </a:srgbClr>
                  </a:outerShdw>
                </a:effectLst>
              </a:rPr>
              <a:t>B</a:t>
            </a:r>
            <a:r>
              <a:rPr lang="en-GB" sz="3200" cap="all" dirty="0">
                <a:solidFill>
                  <a:prstClr val="white"/>
                </a:solidFill>
                <a:effectLst>
                  <a:outerShdw blurRad="127000" dist="200000" dir="2700000" algn="tl" rotWithShape="0">
                    <a:srgbClr val="000000">
                      <a:alpha val="30000"/>
                    </a:srgbClr>
                  </a:outerShdw>
                </a:effectLst>
              </a:rPr>
              <a:t>R</a:t>
            </a:r>
            <a:r>
              <a:rPr lang="en-GB" sz="3200" cap="all" dirty="0">
                <a:solidFill>
                  <a:srgbClr val="0070C0"/>
                </a:solidFill>
                <a:effectLst>
                  <a:outerShdw blurRad="127000" dist="200000" dir="2700000" algn="tl" rotWithShape="0">
                    <a:srgbClr val="000000">
                      <a:alpha val="30000"/>
                    </a:srgbClr>
                  </a:outerShdw>
                </a:effectLst>
              </a:rPr>
              <a:t>I</a:t>
            </a:r>
            <a:r>
              <a:rPr lang="en-GB" sz="3200" cap="all" dirty="0">
                <a:solidFill>
                  <a:srgbClr val="FF0000"/>
                </a:solidFill>
                <a:effectLst>
                  <a:outerShdw blurRad="127000" dist="200000" dir="2700000" algn="tl" rotWithShape="0">
                    <a:srgbClr val="000000">
                      <a:alpha val="30000"/>
                    </a:srgbClr>
                  </a:outerShdw>
                </a:effectLst>
              </a:rPr>
              <a:t>T</a:t>
            </a:r>
            <a:r>
              <a:rPr lang="en-GB" sz="3200" cap="all" dirty="0">
                <a:solidFill>
                  <a:prstClr val="white"/>
                </a:solidFill>
                <a:effectLst>
                  <a:outerShdw blurRad="127000" dist="200000" dir="2700000" algn="tl" rotWithShape="0">
                    <a:srgbClr val="000000">
                      <a:alpha val="30000"/>
                    </a:srgbClr>
                  </a:outerShdw>
                </a:effectLst>
              </a:rPr>
              <a:t>I</a:t>
            </a:r>
            <a:r>
              <a:rPr lang="en-GB" sz="3200" cap="all" dirty="0">
                <a:solidFill>
                  <a:srgbClr val="0070C0"/>
                </a:solidFill>
                <a:effectLst>
                  <a:outerShdw blurRad="127000" dist="200000" dir="2700000" algn="tl" rotWithShape="0">
                    <a:srgbClr val="000000">
                      <a:alpha val="30000"/>
                    </a:srgbClr>
                  </a:outerShdw>
                </a:effectLst>
              </a:rPr>
              <a:t>S</a:t>
            </a:r>
            <a:r>
              <a:rPr lang="en-GB" sz="3200" cap="all" dirty="0">
                <a:solidFill>
                  <a:srgbClr val="FF0000"/>
                </a:solidFill>
                <a:effectLst>
                  <a:outerShdw blurRad="127000" dist="200000" dir="2700000" algn="tl" rotWithShape="0">
                    <a:srgbClr val="000000">
                      <a:alpha val="30000"/>
                    </a:srgbClr>
                  </a:outerShdw>
                </a:effectLst>
              </a:rPr>
              <a:t>H</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solidFill>
                  <a:prstClr val="white"/>
                </a:solidFill>
                <a:effectLst>
                  <a:outerShdw blurRad="127000" dist="200000" dir="2700000" algn="tl" rotWithShape="0">
                    <a:srgbClr val="000000">
                      <a:alpha val="30000"/>
                    </a:srgbClr>
                  </a:outerShdw>
                </a:effectLst>
              </a:rPr>
              <a:t>w</a:t>
            </a:r>
            <a:r>
              <a:rPr lang="et-EE" sz="3200" cap="all" dirty="0">
                <a:solidFill>
                  <a:srgbClr val="0070C0"/>
                </a:solidFill>
                <a:effectLst>
                  <a:outerShdw blurRad="127000" dist="200000" dir="2700000" algn="tl" rotWithShape="0">
                    <a:srgbClr val="000000">
                      <a:alpha val="30000"/>
                    </a:srgbClr>
                  </a:outerShdw>
                </a:effectLst>
              </a:rPr>
              <a:t>e</a:t>
            </a:r>
            <a:r>
              <a:rPr lang="et-EE" sz="3200" cap="all" dirty="0">
                <a:solidFill>
                  <a:srgbClr val="FF0000"/>
                </a:solidFill>
                <a:effectLst>
                  <a:outerShdw blurRad="127000" dist="200000" dir="2700000" algn="tl" rotWithShape="0">
                    <a:srgbClr val="000000">
                      <a:alpha val="30000"/>
                    </a:srgbClr>
                  </a:outerShdw>
                </a:effectLst>
              </a:rPr>
              <a:t>e</a:t>
            </a:r>
            <a:r>
              <a:rPr lang="et-EE" sz="3200" cap="all" dirty="0">
                <a:solidFill>
                  <a:prstClr val="white"/>
                </a:solidFill>
                <a:effectLst>
                  <a:outerShdw blurRad="127000" dist="200000" dir="2700000" algn="tl" rotWithShape="0">
                    <a:srgbClr val="000000">
                      <a:alpha val="30000"/>
                    </a:srgbClr>
                  </a:outerShdw>
                </a:effectLst>
              </a:rPr>
              <a:t>k</a:t>
            </a:r>
            <a:r>
              <a:rPr lang="en-GB" sz="3200" cap="all" dirty="0">
                <a:solidFill>
                  <a:prstClr val="white"/>
                </a:solidFill>
                <a:effectLst>
                  <a:outerShdw blurRad="127000" dist="200000" dir="2700000" algn="tl" rotWithShape="0">
                    <a:srgbClr val="000000">
                      <a:alpha val="30000"/>
                    </a:srgbClr>
                  </a:outerShdw>
                </a:effectLst>
              </a:rPr>
              <a:t>2</a:t>
            </a:r>
            <a:r>
              <a:rPr lang="en-GB" sz="3200" cap="all" dirty="0">
                <a:solidFill>
                  <a:srgbClr val="0070C0"/>
                </a:solidFill>
                <a:effectLst>
                  <a:outerShdw blurRad="127000" dist="200000" dir="2700000" algn="tl" rotWithShape="0">
                    <a:srgbClr val="000000">
                      <a:alpha val="30000"/>
                    </a:srgbClr>
                  </a:outerShdw>
                </a:effectLst>
              </a:rPr>
              <a:t>0</a:t>
            </a:r>
            <a:r>
              <a:rPr lang="en-GB" sz="3200" cap="all" dirty="0">
                <a:solidFill>
                  <a:srgbClr val="FF0000"/>
                </a:solidFill>
                <a:effectLst>
                  <a:outerShdw blurRad="127000" dist="200000" dir="2700000" algn="tl" rotWithShape="0">
                    <a:srgbClr val="000000">
                      <a:alpha val="30000"/>
                    </a:srgbClr>
                  </a:outerShdw>
                </a:effectLst>
              </a:rPr>
              <a:t>1</a:t>
            </a:r>
            <a:r>
              <a:rPr lang="en-GB" sz="3200" cap="all" dirty="0">
                <a:solidFill>
                  <a:prstClr val="white"/>
                </a:solidFill>
                <a:effectLst>
                  <a:outerShdw blurRad="127000" dist="200000" dir="2700000" algn="tl" rotWithShape="0">
                    <a:srgbClr val="000000">
                      <a:alpha val="30000"/>
                    </a:srgbClr>
                  </a:outerShdw>
                </a:effectLst>
              </a:rPr>
              <a:t>5</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r>
              <a:rPr lang="et-EE" sz="3200" cap="all" dirty="0" smtClean="0">
                <a:solidFill>
                  <a:srgbClr val="FF0000"/>
                </a:solidFill>
                <a:effectLst>
                  <a:outerShdw blurRad="127000" dist="200000" dir="2700000" algn="tl" rotWithShape="0">
                    <a:srgbClr val="000000">
                      <a:alpha val="30000"/>
                    </a:srgbClr>
                  </a:outerShdw>
                </a:effectLst>
              </a:rPr>
              <a:t>H</a:t>
            </a:r>
            <a:r>
              <a:rPr lang="et-EE" sz="3200" cap="all" dirty="0" smtClean="0">
                <a:solidFill>
                  <a:schemeClr val="tx1"/>
                </a:solidFill>
                <a:effectLst>
                  <a:outerShdw blurRad="127000" dist="200000" dir="2700000" algn="tl" rotWithShape="0">
                    <a:srgbClr val="000000">
                      <a:alpha val="30000"/>
                    </a:srgbClr>
                  </a:outerShdw>
                </a:effectLst>
              </a:rPr>
              <a:t>o</a:t>
            </a:r>
            <a:r>
              <a:rPr lang="et-EE" sz="3200" cap="all" dirty="0" smtClean="0">
                <a:solidFill>
                  <a:srgbClr val="0070C0"/>
                </a:solidFill>
                <a:effectLst>
                  <a:outerShdw blurRad="127000" dist="200000" dir="2700000" algn="tl" rotWithShape="0">
                    <a:srgbClr val="000000">
                      <a:alpha val="30000"/>
                    </a:srgbClr>
                  </a:outerShdw>
                </a:effectLst>
              </a:rPr>
              <a:t>l</a:t>
            </a:r>
            <a:r>
              <a:rPr lang="et-EE" sz="3200" cap="all" dirty="0" smtClean="0">
                <a:solidFill>
                  <a:schemeClr val="tx1"/>
                </a:solidFill>
                <a:effectLst>
                  <a:outerShdw blurRad="127000" dist="200000" dir="2700000" algn="tl" rotWithShape="0">
                    <a:srgbClr val="000000">
                      <a:alpha val="30000"/>
                    </a:srgbClr>
                  </a:outerShdw>
                </a:effectLst>
              </a:rPr>
              <a:t>i</a:t>
            </a:r>
            <a:r>
              <a:rPr lang="et-EE" sz="3200" cap="all" dirty="0" smtClean="0">
                <a:solidFill>
                  <a:srgbClr val="FF0000"/>
                </a:solidFill>
                <a:effectLst>
                  <a:outerShdw blurRad="127000" dist="200000" dir="2700000" algn="tl" rotWithShape="0">
                    <a:srgbClr val="000000">
                      <a:alpha val="30000"/>
                    </a:srgbClr>
                  </a:outerShdw>
                </a:effectLst>
              </a:rPr>
              <a:t>d</a:t>
            </a:r>
            <a:r>
              <a:rPr lang="et-EE" sz="3200" cap="all" dirty="0" smtClean="0">
                <a:solidFill>
                  <a:schemeClr val="tx1"/>
                </a:solidFill>
                <a:effectLst>
                  <a:outerShdw blurRad="127000" dist="200000" dir="2700000" algn="tl" rotWithShape="0">
                    <a:srgbClr val="000000">
                      <a:alpha val="30000"/>
                    </a:srgbClr>
                  </a:outerShdw>
                </a:effectLst>
              </a:rPr>
              <a:t>a</a:t>
            </a:r>
            <a:r>
              <a:rPr lang="et-EE" sz="3200" cap="all" dirty="0" smtClean="0">
                <a:solidFill>
                  <a:srgbClr val="0070C0"/>
                </a:solidFill>
                <a:effectLst>
                  <a:outerShdw blurRad="127000" dist="200000" dir="2700000" algn="tl" rotWithShape="0">
                    <a:srgbClr val="000000">
                      <a:alpha val="30000"/>
                    </a:srgbClr>
                  </a:outerShdw>
                </a:effectLst>
              </a:rPr>
              <a:t>y</a:t>
            </a:r>
            <a:r>
              <a:rPr lang="et-EE" sz="3200" cap="all" dirty="0" smtClean="0">
                <a:solidFill>
                  <a:schemeClr val="tx1"/>
                </a:solidFill>
                <a:effectLst>
                  <a:outerShdw blurRad="127000" dist="200000" dir="2700000" algn="tl" rotWithShape="0">
                    <a:srgbClr val="000000">
                      <a:alpha val="30000"/>
                    </a:srgbClr>
                  </a:outerShdw>
                </a:effectLst>
              </a:rPr>
              <a:t>s</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endParaRPr lang="et-EE" sz="3200" dirty="0"/>
          </a:p>
        </p:txBody>
      </p:sp>
      <p:sp>
        <p:nvSpPr>
          <p:cNvPr id="3" name="Content Placeholder 2"/>
          <p:cNvSpPr>
            <a:spLocks noGrp="1"/>
          </p:cNvSpPr>
          <p:nvPr>
            <p:ph idx="1"/>
          </p:nvPr>
        </p:nvSpPr>
        <p:spPr/>
        <p:txBody>
          <a:bodyPr/>
          <a:lstStyle/>
          <a:p>
            <a:pPr marL="0" lvl="0" indent="0">
              <a:spcAft>
                <a:spcPts val="0"/>
              </a:spcAft>
              <a:buNone/>
            </a:pPr>
            <a:r>
              <a:rPr lang="et-EE" dirty="0" smtClean="0">
                <a:solidFill>
                  <a:schemeClr val="bg1"/>
                </a:solidFill>
                <a:ea typeface="Cambria" panose="02040503050406030204" pitchFamily="18" charset="0"/>
                <a:cs typeface="Helvetica" panose="020B0604020202020204" pitchFamily="34" charset="0"/>
              </a:rPr>
              <a:t>1. Public </a:t>
            </a:r>
            <a:r>
              <a:rPr lang="et-EE" dirty="0">
                <a:solidFill>
                  <a:schemeClr val="bg1"/>
                </a:solidFill>
                <a:ea typeface="Cambria" panose="02040503050406030204" pitchFamily="18" charset="0"/>
                <a:cs typeface="Helvetica" panose="020B0604020202020204" pitchFamily="34" charset="0"/>
              </a:rPr>
              <a:t>holidays in the United Kingdom are commonly referred to as...</a:t>
            </a:r>
          </a:p>
          <a:p>
            <a:pPr marL="45720" indent="0">
              <a:spcAft>
                <a:spcPts val="0"/>
              </a:spcAft>
              <a:buNone/>
            </a:pPr>
            <a:r>
              <a:rPr lang="et-EE" dirty="0">
                <a:solidFill>
                  <a:schemeClr val="bg1"/>
                </a:solidFill>
                <a:ea typeface="Cambria" panose="02040503050406030204" pitchFamily="18" charset="0"/>
                <a:cs typeface="Helvetica" panose="020B0604020202020204" pitchFamily="34" charset="0"/>
              </a:rPr>
              <a:t> </a:t>
            </a:r>
          </a:p>
          <a:p>
            <a:pPr marL="0" lvl="0" indent="0">
              <a:spcAft>
                <a:spcPts val="0"/>
              </a:spcAft>
              <a:buNone/>
            </a:pPr>
            <a:r>
              <a:rPr lang="et-EE" dirty="0" smtClean="0">
                <a:solidFill>
                  <a:schemeClr val="bg1"/>
                </a:solidFill>
                <a:ea typeface="Cambria" panose="02040503050406030204" pitchFamily="18" charset="0"/>
                <a:cs typeface="Helvetica" panose="020B0604020202020204" pitchFamily="34" charset="0"/>
              </a:rPr>
              <a:t>A. law </a:t>
            </a:r>
            <a:r>
              <a:rPr lang="et-EE" dirty="0">
                <a:solidFill>
                  <a:schemeClr val="bg1"/>
                </a:solidFill>
                <a:ea typeface="Cambria" panose="02040503050406030204" pitchFamily="18" charset="0"/>
                <a:cs typeface="Helvetica" panose="020B0604020202020204" pitchFamily="34" charset="0"/>
              </a:rPr>
              <a:t>holidays</a:t>
            </a:r>
          </a:p>
          <a:p>
            <a:pPr marL="0" lvl="0" indent="0">
              <a:spcAft>
                <a:spcPts val="0"/>
              </a:spcAft>
              <a:buNone/>
            </a:pPr>
            <a:r>
              <a:rPr lang="et-EE" dirty="0" smtClean="0">
                <a:solidFill>
                  <a:schemeClr val="bg1"/>
                </a:solidFill>
                <a:ea typeface="Cambria" panose="02040503050406030204" pitchFamily="18" charset="0"/>
                <a:cs typeface="Helvetica" panose="020B0604020202020204" pitchFamily="34" charset="0"/>
              </a:rPr>
              <a:t>B. boxing </a:t>
            </a:r>
            <a:r>
              <a:rPr lang="et-EE" dirty="0">
                <a:solidFill>
                  <a:schemeClr val="bg1"/>
                </a:solidFill>
                <a:ea typeface="Cambria" panose="02040503050406030204" pitchFamily="18" charset="0"/>
                <a:cs typeface="Helvetica" panose="020B0604020202020204" pitchFamily="34" charset="0"/>
              </a:rPr>
              <a:t>holidays</a:t>
            </a:r>
          </a:p>
          <a:p>
            <a:pPr marL="0" lvl="0" indent="0">
              <a:spcAft>
                <a:spcPts val="0"/>
              </a:spcAft>
              <a:buNone/>
            </a:pPr>
            <a:r>
              <a:rPr lang="et-EE" dirty="0" smtClean="0">
                <a:solidFill>
                  <a:schemeClr val="bg1"/>
                </a:solidFill>
                <a:ea typeface="Cambria" panose="02040503050406030204" pitchFamily="18" charset="0"/>
                <a:cs typeface="Helvetica" panose="020B0604020202020204" pitchFamily="34" charset="0"/>
              </a:rPr>
              <a:t>C. bank </a:t>
            </a:r>
            <a:r>
              <a:rPr lang="et-EE" dirty="0">
                <a:solidFill>
                  <a:schemeClr val="bg1"/>
                </a:solidFill>
                <a:ea typeface="Cambria" panose="02040503050406030204" pitchFamily="18" charset="0"/>
                <a:cs typeface="Helvetica" panose="020B0604020202020204" pitchFamily="34" charset="0"/>
              </a:rPr>
              <a:t>holidays </a:t>
            </a:r>
          </a:p>
          <a:p>
            <a:endParaRPr lang="et-EE" dirty="0"/>
          </a:p>
        </p:txBody>
      </p:sp>
    </p:spTree>
    <p:extLst>
      <p:ext uri="{BB962C8B-B14F-4D97-AF65-F5344CB8AC3E}">
        <p14:creationId xmlns:p14="http://schemas.microsoft.com/office/powerpoint/2010/main" val="4127516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lstStyle/>
          <a:p>
            <a:pPr marL="137160" lvl="0" indent="0">
              <a:buNone/>
            </a:pPr>
            <a:r>
              <a:rPr lang="et-EE" dirty="0">
                <a:solidFill>
                  <a:schemeClr val="bg1"/>
                </a:solidFill>
                <a:cs typeface="Helvetica" panose="020B0604020202020204" pitchFamily="34" charset="0"/>
              </a:rPr>
              <a:t>C</a:t>
            </a:r>
            <a:r>
              <a:rPr lang="et-EE" dirty="0" smtClean="0">
                <a:solidFill>
                  <a:schemeClr val="bg1"/>
                </a:solidFill>
                <a:cs typeface="Helvetica" panose="020B0604020202020204" pitchFamily="34" charset="0"/>
              </a:rPr>
              <a:t>. </a:t>
            </a:r>
            <a:r>
              <a:rPr lang="et-EE" dirty="0">
                <a:solidFill>
                  <a:schemeClr val="bg1"/>
                </a:solidFill>
                <a:cs typeface="Helvetica" panose="020B0604020202020204" pitchFamily="34" charset="0"/>
              </a:rPr>
              <a:t>bank holidays </a:t>
            </a:r>
          </a:p>
          <a:p>
            <a:pPr marL="137160" indent="0">
              <a:buNone/>
            </a:pPr>
            <a:endParaRPr lang="et-EE" dirty="0"/>
          </a:p>
        </p:txBody>
      </p:sp>
    </p:spTree>
    <p:extLst>
      <p:ext uri="{BB962C8B-B14F-4D97-AF65-F5344CB8AC3E}">
        <p14:creationId xmlns:p14="http://schemas.microsoft.com/office/powerpoint/2010/main" val="31678700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cap="all" dirty="0">
                <a:solidFill>
                  <a:srgbClr val="FF0000"/>
                </a:solidFill>
                <a:effectLst>
                  <a:outerShdw blurRad="127000" dist="200000" dir="2700000" algn="tl" rotWithShape="0">
                    <a:srgbClr val="000000">
                      <a:alpha val="30000"/>
                    </a:srgbClr>
                  </a:outerShdw>
                </a:effectLst>
              </a:rPr>
              <a:t>B</a:t>
            </a:r>
            <a:r>
              <a:rPr lang="en-GB" sz="3200" cap="all" dirty="0">
                <a:solidFill>
                  <a:prstClr val="white"/>
                </a:solidFill>
                <a:effectLst>
                  <a:outerShdw blurRad="127000" dist="200000" dir="2700000" algn="tl" rotWithShape="0">
                    <a:srgbClr val="000000">
                      <a:alpha val="30000"/>
                    </a:srgbClr>
                  </a:outerShdw>
                </a:effectLst>
              </a:rPr>
              <a:t>R</a:t>
            </a:r>
            <a:r>
              <a:rPr lang="en-GB" sz="3200" cap="all" dirty="0">
                <a:solidFill>
                  <a:srgbClr val="0070C0"/>
                </a:solidFill>
                <a:effectLst>
                  <a:outerShdw blurRad="127000" dist="200000" dir="2700000" algn="tl" rotWithShape="0">
                    <a:srgbClr val="000000">
                      <a:alpha val="30000"/>
                    </a:srgbClr>
                  </a:outerShdw>
                </a:effectLst>
              </a:rPr>
              <a:t>I</a:t>
            </a:r>
            <a:r>
              <a:rPr lang="en-GB" sz="3200" cap="all" dirty="0">
                <a:solidFill>
                  <a:srgbClr val="FF0000"/>
                </a:solidFill>
                <a:effectLst>
                  <a:outerShdw blurRad="127000" dist="200000" dir="2700000" algn="tl" rotWithShape="0">
                    <a:srgbClr val="000000">
                      <a:alpha val="30000"/>
                    </a:srgbClr>
                  </a:outerShdw>
                </a:effectLst>
              </a:rPr>
              <a:t>T</a:t>
            </a:r>
            <a:r>
              <a:rPr lang="en-GB" sz="3200" cap="all" dirty="0">
                <a:solidFill>
                  <a:prstClr val="white"/>
                </a:solidFill>
                <a:effectLst>
                  <a:outerShdw blurRad="127000" dist="200000" dir="2700000" algn="tl" rotWithShape="0">
                    <a:srgbClr val="000000">
                      <a:alpha val="30000"/>
                    </a:srgbClr>
                  </a:outerShdw>
                </a:effectLst>
              </a:rPr>
              <a:t>I</a:t>
            </a:r>
            <a:r>
              <a:rPr lang="en-GB" sz="3200" cap="all" dirty="0">
                <a:solidFill>
                  <a:srgbClr val="0070C0"/>
                </a:solidFill>
                <a:effectLst>
                  <a:outerShdw blurRad="127000" dist="200000" dir="2700000" algn="tl" rotWithShape="0">
                    <a:srgbClr val="000000">
                      <a:alpha val="30000"/>
                    </a:srgbClr>
                  </a:outerShdw>
                </a:effectLst>
              </a:rPr>
              <a:t>S</a:t>
            </a:r>
            <a:r>
              <a:rPr lang="en-GB" sz="3200" cap="all" dirty="0">
                <a:solidFill>
                  <a:srgbClr val="FF0000"/>
                </a:solidFill>
                <a:effectLst>
                  <a:outerShdw blurRad="127000" dist="200000" dir="2700000" algn="tl" rotWithShape="0">
                    <a:srgbClr val="000000">
                      <a:alpha val="30000"/>
                    </a:srgbClr>
                  </a:outerShdw>
                </a:effectLst>
              </a:rPr>
              <a:t>H</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solidFill>
                  <a:prstClr val="white"/>
                </a:solidFill>
                <a:effectLst>
                  <a:outerShdw blurRad="127000" dist="200000" dir="2700000" algn="tl" rotWithShape="0">
                    <a:srgbClr val="000000">
                      <a:alpha val="30000"/>
                    </a:srgbClr>
                  </a:outerShdw>
                </a:effectLst>
              </a:rPr>
              <a:t>w</a:t>
            </a:r>
            <a:r>
              <a:rPr lang="et-EE" sz="3200" cap="all" dirty="0">
                <a:solidFill>
                  <a:srgbClr val="0070C0"/>
                </a:solidFill>
                <a:effectLst>
                  <a:outerShdw blurRad="127000" dist="200000" dir="2700000" algn="tl" rotWithShape="0">
                    <a:srgbClr val="000000">
                      <a:alpha val="30000"/>
                    </a:srgbClr>
                  </a:outerShdw>
                </a:effectLst>
              </a:rPr>
              <a:t>e</a:t>
            </a:r>
            <a:r>
              <a:rPr lang="et-EE" sz="3200" cap="all" dirty="0">
                <a:solidFill>
                  <a:srgbClr val="FF0000"/>
                </a:solidFill>
                <a:effectLst>
                  <a:outerShdw blurRad="127000" dist="200000" dir="2700000" algn="tl" rotWithShape="0">
                    <a:srgbClr val="000000">
                      <a:alpha val="30000"/>
                    </a:srgbClr>
                  </a:outerShdw>
                </a:effectLst>
              </a:rPr>
              <a:t>e</a:t>
            </a:r>
            <a:r>
              <a:rPr lang="et-EE" sz="3200" cap="all" dirty="0">
                <a:solidFill>
                  <a:prstClr val="white"/>
                </a:solidFill>
                <a:effectLst>
                  <a:outerShdw blurRad="127000" dist="200000" dir="2700000" algn="tl" rotWithShape="0">
                    <a:srgbClr val="000000">
                      <a:alpha val="30000"/>
                    </a:srgbClr>
                  </a:outerShdw>
                </a:effectLst>
              </a:rPr>
              <a:t>k</a:t>
            </a:r>
            <a:r>
              <a:rPr lang="en-GB" sz="3200" cap="all" dirty="0">
                <a:solidFill>
                  <a:prstClr val="white"/>
                </a:solidFill>
                <a:effectLst>
                  <a:outerShdw blurRad="127000" dist="200000" dir="2700000" algn="tl" rotWithShape="0">
                    <a:srgbClr val="000000">
                      <a:alpha val="30000"/>
                    </a:srgbClr>
                  </a:outerShdw>
                </a:effectLst>
              </a:rPr>
              <a:t>2</a:t>
            </a:r>
            <a:r>
              <a:rPr lang="en-GB" sz="3200" cap="all" dirty="0">
                <a:solidFill>
                  <a:srgbClr val="0070C0"/>
                </a:solidFill>
                <a:effectLst>
                  <a:outerShdw blurRad="127000" dist="200000" dir="2700000" algn="tl" rotWithShape="0">
                    <a:srgbClr val="000000">
                      <a:alpha val="30000"/>
                    </a:srgbClr>
                  </a:outerShdw>
                </a:effectLst>
              </a:rPr>
              <a:t>0</a:t>
            </a:r>
            <a:r>
              <a:rPr lang="en-GB" sz="3200" cap="all" dirty="0">
                <a:solidFill>
                  <a:srgbClr val="FF0000"/>
                </a:solidFill>
                <a:effectLst>
                  <a:outerShdw blurRad="127000" dist="200000" dir="2700000" algn="tl" rotWithShape="0">
                    <a:srgbClr val="000000">
                      <a:alpha val="30000"/>
                    </a:srgbClr>
                  </a:outerShdw>
                </a:effectLst>
              </a:rPr>
              <a:t>1</a:t>
            </a:r>
            <a:r>
              <a:rPr lang="en-GB" sz="3200" cap="all" dirty="0">
                <a:solidFill>
                  <a:prstClr val="white"/>
                </a:solidFill>
                <a:effectLst>
                  <a:outerShdw blurRad="127000" dist="200000" dir="2700000" algn="tl" rotWithShape="0">
                    <a:srgbClr val="000000">
                      <a:alpha val="30000"/>
                    </a:srgbClr>
                  </a:outerShdw>
                </a:effectLst>
              </a:rPr>
              <a:t>5</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r>
              <a:rPr lang="et-EE" sz="3200" cap="all" dirty="0">
                <a:solidFill>
                  <a:srgbClr val="FF0000"/>
                </a:solidFill>
                <a:effectLst>
                  <a:outerShdw blurRad="127000" dist="200000" dir="2700000" algn="tl" rotWithShape="0">
                    <a:srgbClr val="000000">
                      <a:alpha val="30000"/>
                    </a:srgbClr>
                  </a:outerShdw>
                </a:effectLst>
              </a:rPr>
              <a:t>H</a:t>
            </a:r>
            <a:r>
              <a:rPr lang="et-EE" sz="3200" cap="all" dirty="0">
                <a:solidFill>
                  <a:prstClr val="white"/>
                </a:solidFill>
                <a:effectLst>
                  <a:outerShdw blurRad="127000" dist="200000" dir="2700000" algn="tl" rotWithShape="0">
                    <a:srgbClr val="000000">
                      <a:alpha val="30000"/>
                    </a:srgbClr>
                  </a:outerShdw>
                </a:effectLst>
              </a:rPr>
              <a:t>o</a:t>
            </a:r>
            <a:r>
              <a:rPr lang="et-EE" sz="3200" cap="all" dirty="0">
                <a:solidFill>
                  <a:srgbClr val="0070C0"/>
                </a:solidFill>
                <a:effectLst>
                  <a:outerShdw blurRad="127000" dist="200000" dir="2700000" algn="tl" rotWithShape="0">
                    <a:srgbClr val="000000">
                      <a:alpha val="30000"/>
                    </a:srgbClr>
                  </a:outerShdw>
                </a:effectLst>
              </a:rPr>
              <a:t>l</a:t>
            </a:r>
            <a:r>
              <a:rPr lang="et-EE" sz="3200" cap="all" dirty="0">
                <a:solidFill>
                  <a:prstClr val="white"/>
                </a:solidFill>
                <a:effectLst>
                  <a:outerShdw blurRad="127000" dist="200000" dir="2700000" algn="tl" rotWithShape="0">
                    <a:srgbClr val="000000">
                      <a:alpha val="30000"/>
                    </a:srgbClr>
                  </a:outerShdw>
                </a:effectLst>
              </a:rPr>
              <a:t>i</a:t>
            </a:r>
            <a:r>
              <a:rPr lang="et-EE" sz="3200" cap="all" dirty="0">
                <a:solidFill>
                  <a:srgbClr val="FF0000"/>
                </a:solidFill>
                <a:effectLst>
                  <a:outerShdw blurRad="127000" dist="200000" dir="2700000" algn="tl" rotWithShape="0">
                    <a:srgbClr val="000000">
                      <a:alpha val="30000"/>
                    </a:srgbClr>
                  </a:outerShdw>
                </a:effectLst>
              </a:rPr>
              <a:t>d</a:t>
            </a:r>
            <a:r>
              <a:rPr lang="et-EE" sz="3200" cap="all" dirty="0">
                <a:solidFill>
                  <a:prstClr val="white"/>
                </a:solidFill>
                <a:effectLst>
                  <a:outerShdw blurRad="127000" dist="200000" dir="2700000" algn="tl" rotWithShape="0">
                    <a:srgbClr val="000000">
                      <a:alpha val="30000"/>
                    </a:srgbClr>
                  </a:outerShdw>
                </a:effectLst>
              </a:rPr>
              <a:t>a</a:t>
            </a:r>
            <a:r>
              <a:rPr lang="et-EE" sz="3200" cap="all" dirty="0">
                <a:solidFill>
                  <a:srgbClr val="0070C0"/>
                </a:solidFill>
                <a:effectLst>
                  <a:outerShdw blurRad="127000" dist="200000" dir="2700000" algn="tl" rotWithShape="0">
                    <a:srgbClr val="000000">
                      <a:alpha val="30000"/>
                    </a:srgbClr>
                  </a:outerShdw>
                </a:effectLst>
              </a:rPr>
              <a:t>y</a:t>
            </a:r>
            <a:r>
              <a:rPr lang="et-EE" sz="3200" cap="all" dirty="0">
                <a:solidFill>
                  <a:prstClr val="white"/>
                </a:solidFill>
                <a:effectLst>
                  <a:outerShdw blurRad="127000" dist="200000" dir="2700000" algn="tl" rotWithShape="0">
                    <a:srgbClr val="000000">
                      <a:alpha val="30000"/>
                    </a:srgbClr>
                  </a:outerShdw>
                </a:effectLst>
              </a:rPr>
              <a:t>s</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endParaRPr lang="et-EE" sz="3200" dirty="0"/>
          </a:p>
        </p:txBody>
      </p:sp>
      <p:sp>
        <p:nvSpPr>
          <p:cNvPr id="3" name="Content Placeholder 2"/>
          <p:cNvSpPr>
            <a:spLocks noGrp="1"/>
          </p:cNvSpPr>
          <p:nvPr>
            <p:ph idx="1"/>
          </p:nvPr>
        </p:nvSpPr>
        <p:spPr/>
        <p:txBody>
          <a:bodyPr/>
          <a:lstStyle/>
          <a:p>
            <a:pPr marL="0" lvl="0" indent="0">
              <a:spcAft>
                <a:spcPts val="0"/>
              </a:spcAft>
              <a:buNone/>
            </a:pPr>
            <a:r>
              <a:rPr lang="et-EE" dirty="0" smtClean="0">
                <a:solidFill>
                  <a:schemeClr val="bg1"/>
                </a:solidFill>
                <a:ea typeface="Cambria" panose="02040503050406030204" pitchFamily="18" charset="0"/>
                <a:cs typeface="Helvetica" panose="020B0604020202020204" pitchFamily="34" charset="0"/>
              </a:rPr>
              <a:t>2. Which </a:t>
            </a:r>
            <a:r>
              <a:rPr lang="et-EE" dirty="0">
                <a:solidFill>
                  <a:schemeClr val="bg1"/>
                </a:solidFill>
                <a:ea typeface="Cambria" panose="02040503050406030204" pitchFamily="18" charset="0"/>
                <a:cs typeface="Helvetica" panose="020B0604020202020204" pitchFamily="34" charset="0"/>
              </a:rPr>
              <a:t>food is associated with Shrove Tuesday?</a:t>
            </a:r>
          </a:p>
          <a:p>
            <a:endParaRPr lang="et-EE" dirty="0">
              <a:solidFill>
                <a:schemeClr val="bg1"/>
              </a:solidFill>
            </a:endParaRPr>
          </a:p>
        </p:txBody>
      </p:sp>
    </p:spTree>
    <p:extLst>
      <p:ext uri="{BB962C8B-B14F-4D97-AF65-F5344CB8AC3E}">
        <p14:creationId xmlns:p14="http://schemas.microsoft.com/office/powerpoint/2010/main" val="37136323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lstStyle/>
          <a:p>
            <a:pPr marL="137160" lvl="0" indent="0">
              <a:buNone/>
            </a:pPr>
            <a:r>
              <a:rPr lang="et-EE" dirty="0">
                <a:solidFill>
                  <a:schemeClr val="bg1"/>
                </a:solidFill>
                <a:cs typeface="Helvetica" panose="020B0604020202020204" pitchFamily="34" charset="0"/>
              </a:rPr>
              <a:t>Pancakes</a:t>
            </a:r>
          </a:p>
          <a:p>
            <a:pPr marL="137160" indent="0">
              <a:buNone/>
            </a:pPr>
            <a:endParaRPr lang="et-EE"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791077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712968" cy="1080120"/>
          </a:xfrm>
        </p:spPr>
        <p:txBody>
          <a:bodyPr>
            <a:normAutofit fontScale="90000"/>
          </a:bodyPr>
          <a:lstStyle/>
          <a:p>
            <a:r>
              <a:rPr lang="en-GB" sz="3600" cap="all" dirty="0">
                <a:solidFill>
                  <a:srgbClr val="FF0000"/>
                </a:solidFill>
                <a:effectLst>
                  <a:outerShdw blurRad="127000" dist="200000" dir="2700000" algn="tl" rotWithShape="0">
                    <a:srgbClr val="000000">
                      <a:alpha val="30000"/>
                    </a:srgbClr>
                  </a:outerShdw>
                </a:effectLst>
              </a:rPr>
              <a:t>B</a:t>
            </a:r>
            <a:r>
              <a:rPr lang="en-GB" sz="3600" cap="all" dirty="0">
                <a:solidFill>
                  <a:prstClr val="white"/>
                </a:solidFill>
                <a:effectLst>
                  <a:outerShdw blurRad="127000" dist="200000" dir="2700000" algn="tl" rotWithShape="0">
                    <a:srgbClr val="000000">
                      <a:alpha val="30000"/>
                    </a:srgbClr>
                  </a:outerShdw>
                </a:effectLst>
              </a:rPr>
              <a:t>R</a:t>
            </a:r>
            <a:r>
              <a:rPr lang="en-GB" sz="3600" cap="all" dirty="0">
                <a:solidFill>
                  <a:srgbClr val="0070C0"/>
                </a:solidFill>
                <a:effectLst>
                  <a:outerShdw blurRad="127000" dist="200000" dir="2700000" algn="tl" rotWithShape="0">
                    <a:srgbClr val="000000">
                      <a:alpha val="30000"/>
                    </a:srgbClr>
                  </a:outerShdw>
                </a:effectLst>
              </a:rPr>
              <a:t>I</a:t>
            </a:r>
            <a:r>
              <a:rPr lang="en-GB" sz="3600" cap="all" dirty="0">
                <a:solidFill>
                  <a:srgbClr val="FF0000"/>
                </a:solidFill>
                <a:effectLst>
                  <a:outerShdw blurRad="127000" dist="200000" dir="2700000" algn="tl" rotWithShape="0">
                    <a:srgbClr val="000000">
                      <a:alpha val="30000"/>
                    </a:srgbClr>
                  </a:outerShdw>
                </a:effectLst>
              </a:rPr>
              <a:t>T</a:t>
            </a:r>
            <a:r>
              <a:rPr lang="en-GB" sz="3600" cap="all" dirty="0">
                <a:solidFill>
                  <a:prstClr val="white"/>
                </a:solidFill>
                <a:effectLst>
                  <a:outerShdw blurRad="127000" dist="200000" dir="2700000" algn="tl" rotWithShape="0">
                    <a:srgbClr val="000000">
                      <a:alpha val="30000"/>
                    </a:srgbClr>
                  </a:outerShdw>
                </a:effectLst>
              </a:rPr>
              <a:t>I</a:t>
            </a:r>
            <a:r>
              <a:rPr lang="en-GB" sz="3600" cap="all" dirty="0">
                <a:solidFill>
                  <a:srgbClr val="0070C0"/>
                </a:solidFill>
                <a:effectLst>
                  <a:outerShdw blurRad="127000" dist="200000" dir="2700000" algn="tl" rotWithShape="0">
                    <a:srgbClr val="000000">
                      <a:alpha val="30000"/>
                    </a:srgbClr>
                  </a:outerShdw>
                </a:effectLst>
              </a:rPr>
              <a:t>S</a:t>
            </a:r>
            <a:r>
              <a:rPr lang="en-GB" sz="3600" cap="all" dirty="0">
                <a:solidFill>
                  <a:srgbClr val="FF0000"/>
                </a:solidFill>
                <a:effectLst>
                  <a:outerShdw blurRad="127000" dist="200000" dir="2700000" algn="tl" rotWithShape="0">
                    <a:srgbClr val="000000">
                      <a:alpha val="30000"/>
                    </a:srgbClr>
                  </a:outerShdw>
                </a:effectLst>
              </a:rPr>
              <a:t>H</a:t>
            </a:r>
            <a:r>
              <a:rPr lang="en-GB" sz="36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600" cap="all" dirty="0">
                <a:solidFill>
                  <a:prstClr val="white"/>
                </a:solidFill>
                <a:effectLst>
                  <a:outerShdw blurRad="127000" dist="200000" dir="2700000" algn="tl" rotWithShape="0">
                    <a:srgbClr val="000000">
                      <a:alpha val="30000"/>
                    </a:srgbClr>
                  </a:outerShdw>
                </a:effectLst>
              </a:rPr>
              <a:t>w</a:t>
            </a:r>
            <a:r>
              <a:rPr lang="et-EE" sz="3600" cap="all" dirty="0">
                <a:solidFill>
                  <a:srgbClr val="0070C0"/>
                </a:solidFill>
                <a:effectLst>
                  <a:outerShdw blurRad="127000" dist="200000" dir="2700000" algn="tl" rotWithShape="0">
                    <a:srgbClr val="000000">
                      <a:alpha val="30000"/>
                    </a:srgbClr>
                  </a:outerShdw>
                </a:effectLst>
              </a:rPr>
              <a:t>e</a:t>
            </a:r>
            <a:r>
              <a:rPr lang="et-EE" sz="3600" cap="all" dirty="0">
                <a:solidFill>
                  <a:srgbClr val="FF0000"/>
                </a:solidFill>
                <a:effectLst>
                  <a:outerShdw blurRad="127000" dist="200000" dir="2700000" algn="tl" rotWithShape="0">
                    <a:srgbClr val="000000">
                      <a:alpha val="30000"/>
                    </a:srgbClr>
                  </a:outerShdw>
                </a:effectLst>
              </a:rPr>
              <a:t>e</a:t>
            </a:r>
            <a:r>
              <a:rPr lang="et-EE" sz="3600" cap="all" dirty="0">
                <a:solidFill>
                  <a:prstClr val="white"/>
                </a:solidFill>
                <a:effectLst>
                  <a:outerShdw blurRad="127000" dist="200000" dir="2700000" algn="tl" rotWithShape="0">
                    <a:srgbClr val="000000">
                      <a:alpha val="30000"/>
                    </a:srgbClr>
                  </a:outerShdw>
                </a:effectLst>
              </a:rPr>
              <a:t>k</a:t>
            </a:r>
            <a:r>
              <a:rPr lang="en-GB" sz="3600" cap="all" dirty="0">
                <a:solidFill>
                  <a:prstClr val="white"/>
                </a:solidFill>
                <a:effectLst>
                  <a:outerShdw blurRad="127000" dist="200000" dir="2700000" algn="tl" rotWithShape="0">
                    <a:srgbClr val="000000">
                      <a:alpha val="30000"/>
                    </a:srgbClr>
                  </a:outerShdw>
                </a:effectLst>
              </a:rPr>
              <a:t>2</a:t>
            </a:r>
            <a:r>
              <a:rPr lang="en-GB" sz="3600" cap="all" dirty="0">
                <a:solidFill>
                  <a:srgbClr val="0070C0"/>
                </a:solidFill>
                <a:effectLst>
                  <a:outerShdw blurRad="127000" dist="200000" dir="2700000" algn="tl" rotWithShape="0">
                    <a:srgbClr val="000000">
                      <a:alpha val="30000"/>
                    </a:srgbClr>
                  </a:outerShdw>
                </a:effectLst>
              </a:rPr>
              <a:t>0</a:t>
            </a:r>
            <a:r>
              <a:rPr lang="en-GB" sz="3600" cap="all" dirty="0">
                <a:solidFill>
                  <a:srgbClr val="FF0000"/>
                </a:solidFill>
                <a:effectLst>
                  <a:outerShdw blurRad="127000" dist="200000" dir="2700000" algn="tl" rotWithShape="0">
                    <a:srgbClr val="000000">
                      <a:alpha val="30000"/>
                    </a:srgbClr>
                  </a:outerShdw>
                </a:effectLst>
              </a:rPr>
              <a:t>1</a:t>
            </a:r>
            <a:r>
              <a:rPr lang="en-GB" sz="3600" cap="all" dirty="0">
                <a:solidFill>
                  <a:prstClr val="white"/>
                </a:solidFill>
                <a:effectLst>
                  <a:outerShdw blurRad="127000" dist="200000" dir="2700000" algn="tl" rotWithShape="0">
                    <a:srgbClr val="000000">
                      <a:alpha val="30000"/>
                    </a:srgbClr>
                  </a:outerShdw>
                </a:effectLst>
              </a:rPr>
              <a:t>5</a:t>
            </a:r>
            <a:r>
              <a:rPr lang="en-GB" sz="36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6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6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r>
              <a:rPr lang="en-GB" sz="3600" cap="all" dirty="0">
                <a:solidFill>
                  <a:srgbClr val="0070C0"/>
                </a:solidFill>
                <a:effectLst>
                  <a:outerShdw blurRad="127000" dist="200000" dir="2700000" algn="tl" rotWithShape="0">
                    <a:srgbClr val="000000">
                      <a:alpha val="30000"/>
                    </a:srgbClr>
                  </a:outerShdw>
                </a:effectLst>
              </a:rPr>
              <a:t>S</a:t>
            </a:r>
            <a:r>
              <a:rPr lang="en-GB" sz="3600" cap="all" dirty="0">
                <a:solidFill>
                  <a:srgbClr val="FF0000"/>
                </a:solidFill>
                <a:effectLst>
                  <a:outerShdw blurRad="127000" dist="200000" dir="2700000" algn="tl" rotWithShape="0">
                    <a:srgbClr val="000000">
                      <a:alpha val="30000"/>
                    </a:srgbClr>
                  </a:outerShdw>
                </a:effectLst>
              </a:rPr>
              <a:t>P</a:t>
            </a:r>
            <a:r>
              <a:rPr lang="en-GB" sz="3600" cap="all" dirty="0">
                <a:solidFill>
                  <a:prstClr val="white"/>
                </a:solidFill>
                <a:effectLst>
                  <a:outerShdw blurRad="127000" dist="200000" dir="2700000" algn="tl" rotWithShape="0">
                    <a:srgbClr val="000000">
                      <a:alpha val="30000"/>
                    </a:srgbClr>
                  </a:outerShdw>
                </a:effectLst>
              </a:rPr>
              <a:t>O</a:t>
            </a:r>
            <a:r>
              <a:rPr lang="en-GB" sz="3600" cap="all" dirty="0">
                <a:solidFill>
                  <a:srgbClr val="0070C0"/>
                </a:solidFill>
                <a:effectLst>
                  <a:outerShdw blurRad="127000" dist="200000" dir="2700000" algn="tl" rotWithShape="0">
                    <a:srgbClr val="000000">
                      <a:alpha val="30000"/>
                    </a:srgbClr>
                  </a:outerShdw>
                </a:effectLst>
              </a:rPr>
              <a:t>R</a:t>
            </a:r>
            <a:r>
              <a:rPr lang="en-GB" sz="3600" cap="all" dirty="0">
                <a:solidFill>
                  <a:srgbClr val="FF0000"/>
                </a:solidFill>
                <a:effectLst>
                  <a:outerShdw blurRad="127000" dist="200000" dir="2700000" algn="tl" rotWithShape="0">
                    <a:srgbClr val="000000">
                      <a:alpha val="30000"/>
                    </a:srgbClr>
                  </a:outerShdw>
                </a:effectLst>
              </a:rPr>
              <a:t>T</a:t>
            </a:r>
            <a:r>
              <a:rPr lang="en-GB" sz="3600" cap="all" dirty="0">
                <a:solidFill>
                  <a:srgbClr val="0070C0"/>
                </a:solidFill>
                <a:effectLst>
                  <a:outerShdw blurRad="127000" dist="200000" dir="2700000" algn="tl" rotWithShape="0">
                    <a:srgbClr val="000000">
                      <a:alpha val="30000"/>
                    </a:srgbClr>
                  </a:outerShdw>
                </a:effectLst>
              </a:rPr>
              <a:t>S</a:t>
            </a:r>
            <a:r>
              <a:rPr lang="en-GB" sz="36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n-GB" sz="3600" cap="all" dirty="0">
                <a:solidFill>
                  <a:srgbClr val="FF0000"/>
                </a:solidFill>
                <a:effectLst>
                  <a:outerShdw blurRad="127000" dist="200000" dir="2700000" algn="tl" rotWithShape="0">
                    <a:srgbClr val="000000">
                      <a:alpha val="30000"/>
                    </a:srgbClr>
                  </a:outerShdw>
                </a:effectLst>
              </a:rPr>
              <a:t>Q</a:t>
            </a:r>
            <a:r>
              <a:rPr lang="en-GB" sz="3600" cap="all" dirty="0">
                <a:solidFill>
                  <a:prstClr val="white"/>
                </a:solidFill>
                <a:effectLst>
                  <a:outerShdw blurRad="127000" dist="200000" dir="2700000" algn="tl" rotWithShape="0">
                    <a:srgbClr val="000000">
                      <a:alpha val="30000"/>
                    </a:srgbClr>
                  </a:outerShdw>
                </a:effectLst>
              </a:rPr>
              <a:t>U</a:t>
            </a:r>
            <a:r>
              <a:rPr lang="en-GB" sz="3600" cap="all" dirty="0">
                <a:solidFill>
                  <a:srgbClr val="0070C0"/>
                </a:solidFill>
                <a:effectLst>
                  <a:outerShdw blurRad="127000" dist="200000" dir="2700000" algn="tl" rotWithShape="0">
                    <a:srgbClr val="000000">
                      <a:alpha val="30000"/>
                    </a:srgbClr>
                  </a:outerShdw>
                </a:effectLst>
              </a:rPr>
              <a:t>I</a:t>
            </a:r>
            <a:r>
              <a:rPr lang="en-GB" sz="3600" cap="all" dirty="0">
                <a:solidFill>
                  <a:srgbClr val="FF0000"/>
                </a:solidFill>
                <a:effectLst>
                  <a:outerShdw blurRad="127000" dist="200000" dir="2700000" algn="tl" rotWithShape="0">
                    <a:srgbClr val="000000">
                      <a:alpha val="30000"/>
                    </a:srgbClr>
                  </a:outerShdw>
                </a:effectLst>
              </a:rPr>
              <a:t>Z</a:t>
            </a:r>
            <a:r>
              <a:rPr lang="en-GB" sz="36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endParaRPr lang="en-GB" sz="3600" dirty="0"/>
          </a:p>
        </p:txBody>
      </p:sp>
      <p:sp>
        <p:nvSpPr>
          <p:cNvPr id="3" name="Content Placeholder 2"/>
          <p:cNvSpPr>
            <a:spLocks noGrp="1"/>
          </p:cNvSpPr>
          <p:nvPr>
            <p:ph idx="1"/>
          </p:nvPr>
        </p:nvSpPr>
        <p:spPr>
          <a:xfrm>
            <a:off x="457200" y="1340768"/>
            <a:ext cx="8229600" cy="5328592"/>
          </a:xfrm>
        </p:spPr>
        <p:txBody>
          <a:bodyPr/>
          <a:lstStyle/>
          <a:p>
            <a:pPr>
              <a:buNone/>
            </a:pPr>
            <a:r>
              <a:rPr lang="en-GB" dirty="0" smtClean="0">
                <a:solidFill>
                  <a:schemeClr val="bg1"/>
                </a:solidFill>
              </a:rPr>
              <a:t>5. This trophy is played for on grass every June. What is it?</a:t>
            </a:r>
          </a:p>
          <a:p>
            <a:pPr>
              <a:buNone/>
            </a:pPr>
            <a:endParaRPr lang="en-GB" dirty="0" smtClean="0"/>
          </a:p>
          <a:p>
            <a:pPr>
              <a:buNone/>
            </a:pPr>
            <a:endParaRPr lang="en-GB" dirty="0" smtClean="0"/>
          </a:p>
          <a:p>
            <a:pPr>
              <a:buNone/>
            </a:pPr>
            <a:endParaRPr lang="en-GB" dirty="0" smtClean="0"/>
          </a:p>
          <a:p>
            <a:pPr>
              <a:buNone/>
            </a:pPr>
            <a:endParaRPr lang="en-GB" dirty="0" smtClean="0"/>
          </a:p>
          <a:p>
            <a:pPr>
              <a:buNone/>
            </a:pPr>
            <a:endParaRPr lang="en-GB" dirty="0" smtClean="0"/>
          </a:p>
          <a:p>
            <a:pPr>
              <a:buNone/>
            </a:pPr>
            <a:endParaRPr lang="en-GB" dirty="0" smtClean="0"/>
          </a:p>
          <a:p>
            <a:pPr>
              <a:buNone/>
            </a:pPr>
            <a:endParaRPr lang="en-GB" dirty="0" smtClean="0"/>
          </a:p>
          <a:p>
            <a:pPr>
              <a:buNone/>
            </a:pPr>
            <a:r>
              <a:rPr lang="en-GB" dirty="0" smtClean="0">
                <a:solidFill>
                  <a:schemeClr val="bg1"/>
                </a:solidFill>
              </a:rPr>
              <a:t>6. Who is the present holder?  </a:t>
            </a:r>
          </a:p>
          <a:p>
            <a:pPr>
              <a:buNone/>
            </a:pPr>
            <a:endParaRPr lang="en-GB" dirty="0" smtClean="0"/>
          </a:p>
          <a:p>
            <a:pPr>
              <a:buNone/>
            </a:pPr>
            <a:endParaRPr lang="en-GB" dirty="0" smtClean="0"/>
          </a:p>
          <a:p>
            <a:pPr>
              <a:buNone/>
            </a:pPr>
            <a:endParaRPr lang="en-GB" dirty="0" smtClean="0"/>
          </a:p>
          <a:p>
            <a:pPr>
              <a:buNone/>
            </a:pPr>
            <a:endParaRPr lang="en-GB" dirty="0" smtClean="0"/>
          </a:p>
          <a:p>
            <a:pPr>
              <a:buNone/>
            </a:pPr>
            <a:endParaRPr lang="en-GB" dirty="0" smtClean="0"/>
          </a:p>
          <a:p>
            <a:pPr>
              <a:buNone/>
            </a:pPr>
            <a:endParaRPr lang="en-GB" dirty="0"/>
          </a:p>
        </p:txBody>
      </p:sp>
      <p:pic>
        <p:nvPicPr>
          <p:cNvPr id="4104" name="Picture 8" descr="trophy"/>
          <p:cNvPicPr>
            <a:picLocks noChangeAspect="1" noChangeArrowheads="1"/>
          </p:cNvPicPr>
          <p:nvPr/>
        </p:nvPicPr>
        <p:blipFill>
          <a:blip r:embed="rId2" cstate="print"/>
          <a:srcRect/>
          <a:stretch>
            <a:fillRect/>
          </a:stretch>
        </p:blipFill>
        <p:spPr bwMode="auto">
          <a:xfrm>
            <a:off x="2987824" y="1916832"/>
            <a:ext cx="2543944" cy="3577422"/>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cap="all" dirty="0">
                <a:solidFill>
                  <a:srgbClr val="FF0000"/>
                </a:solidFill>
                <a:effectLst>
                  <a:outerShdw blurRad="127000" dist="200000" dir="2700000" algn="tl" rotWithShape="0">
                    <a:srgbClr val="000000">
                      <a:alpha val="30000"/>
                    </a:srgbClr>
                  </a:outerShdw>
                </a:effectLst>
              </a:rPr>
              <a:t>B</a:t>
            </a:r>
            <a:r>
              <a:rPr lang="en-GB" sz="3200" cap="all" dirty="0">
                <a:solidFill>
                  <a:prstClr val="white"/>
                </a:solidFill>
                <a:effectLst>
                  <a:outerShdw blurRad="127000" dist="200000" dir="2700000" algn="tl" rotWithShape="0">
                    <a:srgbClr val="000000">
                      <a:alpha val="30000"/>
                    </a:srgbClr>
                  </a:outerShdw>
                </a:effectLst>
              </a:rPr>
              <a:t>R</a:t>
            </a:r>
            <a:r>
              <a:rPr lang="en-GB" sz="3200" cap="all" dirty="0">
                <a:solidFill>
                  <a:srgbClr val="0070C0"/>
                </a:solidFill>
                <a:effectLst>
                  <a:outerShdw blurRad="127000" dist="200000" dir="2700000" algn="tl" rotWithShape="0">
                    <a:srgbClr val="000000">
                      <a:alpha val="30000"/>
                    </a:srgbClr>
                  </a:outerShdw>
                </a:effectLst>
              </a:rPr>
              <a:t>I</a:t>
            </a:r>
            <a:r>
              <a:rPr lang="en-GB" sz="3200" cap="all" dirty="0">
                <a:solidFill>
                  <a:srgbClr val="FF0000"/>
                </a:solidFill>
                <a:effectLst>
                  <a:outerShdw blurRad="127000" dist="200000" dir="2700000" algn="tl" rotWithShape="0">
                    <a:srgbClr val="000000">
                      <a:alpha val="30000"/>
                    </a:srgbClr>
                  </a:outerShdw>
                </a:effectLst>
              </a:rPr>
              <a:t>T</a:t>
            </a:r>
            <a:r>
              <a:rPr lang="en-GB" sz="3200" cap="all" dirty="0">
                <a:solidFill>
                  <a:prstClr val="white"/>
                </a:solidFill>
                <a:effectLst>
                  <a:outerShdw blurRad="127000" dist="200000" dir="2700000" algn="tl" rotWithShape="0">
                    <a:srgbClr val="000000">
                      <a:alpha val="30000"/>
                    </a:srgbClr>
                  </a:outerShdw>
                </a:effectLst>
              </a:rPr>
              <a:t>I</a:t>
            </a:r>
            <a:r>
              <a:rPr lang="en-GB" sz="3200" cap="all" dirty="0">
                <a:solidFill>
                  <a:srgbClr val="0070C0"/>
                </a:solidFill>
                <a:effectLst>
                  <a:outerShdw blurRad="127000" dist="200000" dir="2700000" algn="tl" rotWithShape="0">
                    <a:srgbClr val="000000">
                      <a:alpha val="30000"/>
                    </a:srgbClr>
                  </a:outerShdw>
                </a:effectLst>
              </a:rPr>
              <a:t>S</a:t>
            </a:r>
            <a:r>
              <a:rPr lang="en-GB" sz="3200" cap="all" dirty="0">
                <a:solidFill>
                  <a:srgbClr val="FF0000"/>
                </a:solidFill>
                <a:effectLst>
                  <a:outerShdw blurRad="127000" dist="200000" dir="2700000" algn="tl" rotWithShape="0">
                    <a:srgbClr val="000000">
                      <a:alpha val="30000"/>
                    </a:srgbClr>
                  </a:outerShdw>
                </a:effectLst>
              </a:rPr>
              <a:t>H</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solidFill>
                  <a:prstClr val="white"/>
                </a:solidFill>
                <a:effectLst>
                  <a:outerShdw blurRad="127000" dist="200000" dir="2700000" algn="tl" rotWithShape="0">
                    <a:srgbClr val="000000">
                      <a:alpha val="30000"/>
                    </a:srgbClr>
                  </a:outerShdw>
                </a:effectLst>
              </a:rPr>
              <a:t>w</a:t>
            </a:r>
            <a:r>
              <a:rPr lang="et-EE" sz="3200" cap="all" dirty="0">
                <a:solidFill>
                  <a:srgbClr val="0070C0"/>
                </a:solidFill>
                <a:effectLst>
                  <a:outerShdw blurRad="127000" dist="200000" dir="2700000" algn="tl" rotWithShape="0">
                    <a:srgbClr val="000000">
                      <a:alpha val="30000"/>
                    </a:srgbClr>
                  </a:outerShdw>
                </a:effectLst>
              </a:rPr>
              <a:t>e</a:t>
            </a:r>
            <a:r>
              <a:rPr lang="et-EE" sz="3200" cap="all" dirty="0">
                <a:solidFill>
                  <a:srgbClr val="FF0000"/>
                </a:solidFill>
                <a:effectLst>
                  <a:outerShdw blurRad="127000" dist="200000" dir="2700000" algn="tl" rotWithShape="0">
                    <a:srgbClr val="000000">
                      <a:alpha val="30000"/>
                    </a:srgbClr>
                  </a:outerShdw>
                </a:effectLst>
              </a:rPr>
              <a:t>e</a:t>
            </a:r>
            <a:r>
              <a:rPr lang="et-EE" sz="3200" cap="all" dirty="0">
                <a:solidFill>
                  <a:prstClr val="white"/>
                </a:solidFill>
                <a:effectLst>
                  <a:outerShdw blurRad="127000" dist="200000" dir="2700000" algn="tl" rotWithShape="0">
                    <a:srgbClr val="000000">
                      <a:alpha val="30000"/>
                    </a:srgbClr>
                  </a:outerShdw>
                </a:effectLst>
              </a:rPr>
              <a:t>k</a:t>
            </a:r>
            <a:r>
              <a:rPr lang="en-GB" sz="3200" cap="all" dirty="0">
                <a:solidFill>
                  <a:prstClr val="white"/>
                </a:solidFill>
                <a:effectLst>
                  <a:outerShdw blurRad="127000" dist="200000" dir="2700000" algn="tl" rotWithShape="0">
                    <a:srgbClr val="000000">
                      <a:alpha val="30000"/>
                    </a:srgbClr>
                  </a:outerShdw>
                </a:effectLst>
              </a:rPr>
              <a:t>2</a:t>
            </a:r>
            <a:r>
              <a:rPr lang="en-GB" sz="3200" cap="all" dirty="0">
                <a:solidFill>
                  <a:srgbClr val="0070C0"/>
                </a:solidFill>
                <a:effectLst>
                  <a:outerShdw blurRad="127000" dist="200000" dir="2700000" algn="tl" rotWithShape="0">
                    <a:srgbClr val="000000">
                      <a:alpha val="30000"/>
                    </a:srgbClr>
                  </a:outerShdw>
                </a:effectLst>
              </a:rPr>
              <a:t>0</a:t>
            </a:r>
            <a:r>
              <a:rPr lang="en-GB" sz="3200" cap="all" dirty="0">
                <a:solidFill>
                  <a:srgbClr val="FF0000"/>
                </a:solidFill>
                <a:effectLst>
                  <a:outerShdw blurRad="127000" dist="200000" dir="2700000" algn="tl" rotWithShape="0">
                    <a:srgbClr val="000000">
                      <a:alpha val="30000"/>
                    </a:srgbClr>
                  </a:outerShdw>
                </a:effectLst>
              </a:rPr>
              <a:t>1</a:t>
            </a:r>
            <a:r>
              <a:rPr lang="en-GB" sz="3200" cap="all" dirty="0">
                <a:solidFill>
                  <a:prstClr val="white"/>
                </a:solidFill>
                <a:effectLst>
                  <a:outerShdw blurRad="127000" dist="200000" dir="2700000" algn="tl" rotWithShape="0">
                    <a:srgbClr val="000000">
                      <a:alpha val="30000"/>
                    </a:srgbClr>
                  </a:outerShdw>
                </a:effectLst>
              </a:rPr>
              <a:t>5</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r>
              <a:rPr lang="et-EE" sz="3200" cap="all" dirty="0">
                <a:solidFill>
                  <a:srgbClr val="FF0000"/>
                </a:solidFill>
                <a:effectLst>
                  <a:outerShdw blurRad="127000" dist="200000" dir="2700000" algn="tl" rotWithShape="0">
                    <a:srgbClr val="000000">
                      <a:alpha val="30000"/>
                    </a:srgbClr>
                  </a:outerShdw>
                </a:effectLst>
              </a:rPr>
              <a:t>H</a:t>
            </a:r>
            <a:r>
              <a:rPr lang="et-EE" sz="3200" cap="all" dirty="0">
                <a:solidFill>
                  <a:prstClr val="white"/>
                </a:solidFill>
                <a:effectLst>
                  <a:outerShdw blurRad="127000" dist="200000" dir="2700000" algn="tl" rotWithShape="0">
                    <a:srgbClr val="000000">
                      <a:alpha val="30000"/>
                    </a:srgbClr>
                  </a:outerShdw>
                </a:effectLst>
              </a:rPr>
              <a:t>o</a:t>
            </a:r>
            <a:r>
              <a:rPr lang="et-EE" sz="3200" cap="all" dirty="0">
                <a:solidFill>
                  <a:srgbClr val="0070C0"/>
                </a:solidFill>
                <a:effectLst>
                  <a:outerShdw blurRad="127000" dist="200000" dir="2700000" algn="tl" rotWithShape="0">
                    <a:srgbClr val="000000">
                      <a:alpha val="30000"/>
                    </a:srgbClr>
                  </a:outerShdw>
                </a:effectLst>
              </a:rPr>
              <a:t>l</a:t>
            </a:r>
            <a:r>
              <a:rPr lang="et-EE" sz="3200" cap="all" dirty="0">
                <a:solidFill>
                  <a:prstClr val="white"/>
                </a:solidFill>
                <a:effectLst>
                  <a:outerShdw blurRad="127000" dist="200000" dir="2700000" algn="tl" rotWithShape="0">
                    <a:srgbClr val="000000">
                      <a:alpha val="30000"/>
                    </a:srgbClr>
                  </a:outerShdw>
                </a:effectLst>
              </a:rPr>
              <a:t>i</a:t>
            </a:r>
            <a:r>
              <a:rPr lang="et-EE" sz="3200" cap="all" dirty="0">
                <a:solidFill>
                  <a:srgbClr val="FF0000"/>
                </a:solidFill>
                <a:effectLst>
                  <a:outerShdw blurRad="127000" dist="200000" dir="2700000" algn="tl" rotWithShape="0">
                    <a:srgbClr val="000000">
                      <a:alpha val="30000"/>
                    </a:srgbClr>
                  </a:outerShdw>
                </a:effectLst>
              </a:rPr>
              <a:t>d</a:t>
            </a:r>
            <a:r>
              <a:rPr lang="et-EE" sz="3200" cap="all" dirty="0">
                <a:solidFill>
                  <a:prstClr val="white"/>
                </a:solidFill>
                <a:effectLst>
                  <a:outerShdw blurRad="127000" dist="200000" dir="2700000" algn="tl" rotWithShape="0">
                    <a:srgbClr val="000000">
                      <a:alpha val="30000"/>
                    </a:srgbClr>
                  </a:outerShdw>
                </a:effectLst>
              </a:rPr>
              <a:t>a</a:t>
            </a:r>
            <a:r>
              <a:rPr lang="et-EE" sz="3200" cap="all" dirty="0">
                <a:solidFill>
                  <a:srgbClr val="0070C0"/>
                </a:solidFill>
                <a:effectLst>
                  <a:outerShdw blurRad="127000" dist="200000" dir="2700000" algn="tl" rotWithShape="0">
                    <a:srgbClr val="000000">
                      <a:alpha val="30000"/>
                    </a:srgbClr>
                  </a:outerShdw>
                </a:effectLst>
              </a:rPr>
              <a:t>y</a:t>
            </a:r>
            <a:r>
              <a:rPr lang="et-EE" sz="3200" cap="all" dirty="0">
                <a:solidFill>
                  <a:prstClr val="white"/>
                </a:solidFill>
                <a:effectLst>
                  <a:outerShdw blurRad="127000" dist="200000" dir="2700000" algn="tl" rotWithShape="0">
                    <a:srgbClr val="000000">
                      <a:alpha val="30000"/>
                    </a:srgbClr>
                  </a:outerShdw>
                </a:effectLst>
              </a:rPr>
              <a:t>s</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endParaRPr lang="et-EE" sz="3200" dirty="0"/>
          </a:p>
        </p:txBody>
      </p:sp>
      <p:sp>
        <p:nvSpPr>
          <p:cNvPr id="3" name="Content Placeholder 2"/>
          <p:cNvSpPr>
            <a:spLocks noGrp="1"/>
          </p:cNvSpPr>
          <p:nvPr>
            <p:ph idx="1"/>
          </p:nvPr>
        </p:nvSpPr>
        <p:spPr/>
        <p:txBody>
          <a:bodyPr>
            <a:normAutofit/>
          </a:bodyPr>
          <a:lstStyle/>
          <a:p>
            <a:pPr marL="0" lvl="0" indent="0">
              <a:spcAft>
                <a:spcPts val="0"/>
              </a:spcAft>
              <a:buNone/>
            </a:pPr>
            <a:r>
              <a:rPr lang="et-EE" dirty="0" smtClean="0">
                <a:solidFill>
                  <a:schemeClr val="bg1"/>
                </a:solidFill>
                <a:ea typeface="Cambria" panose="02040503050406030204" pitchFamily="18" charset="0"/>
                <a:cs typeface="Helvetica" panose="020B0604020202020204" pitchFamily="34" charset="0"/>
              </a:rPr>
              <a:t>3. Saint </a:t>
            </a:r>
            <a:r>
              <a:rPr lang="et-EE" dirty="0">
                <a:solidFill>
                  <a:schemeClr val="bg1"/>
                </a:solidFill>
                <a:ea typeface="Cambria" panose="02040503050406030204" pitchFamily="18" charset="0"/>
                <a:cs typeface="Helvetica" panose="020B0604020202020204" pitchFamily="34" charset="0"/>
              </a:rPr>
              <a:t>Patrick’s Day is held on the 17 March. </a:t>
            </a:r>
            <a:r>
              <a:rPr lang="en-US" dirty="0">
                <a:solidFill>
                  <a:schemeClr val="bg1"/>
                </a:solidFill>
                <a:ea typeface="Cambria" panose="02040503050406030204" pitchFamily="18" charset="0"/>
                <a:cs typeface="Helvetica" panose="020B0604020202020204" pitchFamily="34" charset="0"/>
              </a:rPr>
              <a:t>Which plant is normally worn on this special day?</a:t>
            </a:r>
            <a:endParaRPr lang="et-EE" dirty="0">
              <a:solidFill>
                <a:schemeClr val="bg1"/>
              </a:solidFill>
              <a:ea typeface="Cambria" panose="02040503050406030204" pitchFamily="18" charset="0"/>
              <a:cs typeface="Helvetica" panose="020B0604020202020204" pitchFamily="34" charset="0"/>
            </a:endParaRPr>
          </a:p>
          <a:p>
            <a:endParaRPr lang="et-EE" dirty="0">
              <a:solidFill>
                <a:schemeClr val="bg1"/>
              </a:solidFill>
              <a:cs typeface="Helvetica" panose="020B0604020202020204" pitchFamily="34" charset="0"/>
            </a:endParaRPr>
          </a:p>
        </p:txBody>
      </p:sp>
    </p:spTree>
    <p:extLst>
      <p:ext uri="{BB962C8B-B14F-4D97-AF65-F5344CB8AC3E}">
        <p14:creationId xmlns:p14="http://schemas.microsoft.com/office/powerpoint/2010/main" val="21828309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lstStyle/>
          <a:p>
            <a:pPr marL="137160" lvl="0" indent="0">
              <a:buNone/>
            </a:pPr>
            <a:r>
              <a:rPr lang="en-US" dirty="0">
                <a:solidFill>
                  <a:schemeClr val="bg1"/>
                </a:solidFill>
                <a:cs typeface="Helvetica" panose="020B0604020202020204" pitchFamily="34" charset="0"/>
              </a:rPr>
              <a:t>A shamrock</a:t>
            </a:r>
            <a:endParaRPr lang="et-EE" dirty="0">
              <a:solidFill>
                <a:schemeClr val="bg1"/>
              </a:solidFill>
              <a:cs typeface="Helvetica" panose="020B0604020202020204" pitchFamily="34" charset="0"/>
            </a:endParaRPr>
          </a:p>
          <a:p>
            <a:pPr marL="137160" indent="0">
              <a:buNone/>
            </a:pPr>
            <a:endParaRPr lang="et-EE" dirty="0">
              <a:solidFill>
                <a:schemeClr val="bg1"/>
              </a:solidFill>
            </a:endParaRPr>
          </a:p>
        </p:txBody>
      </p:sp>
    </p:spTree>
    <p:extLst>
      <p:ext uri="{BB962C8B-B14F-4D97-AF65-F5344CB8AC3E}">
        <p14:creationId xmlns:p14="http://schemas.microsoft.com/office/powerpoint/2010/main" val="19230542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cap="all" dirty="0">
                <a:solidFill>
                  <a:srgbClr val="FF0000"/>
                </a:solidFill>
                <a:effectLst>
                  <a:outerShdw blurRad="127000" dist="200000" dir="2700000" algn="tl" rotWithShape="0">
                    <a:srgbClr val="000000">
                      <a:alpha val="30000"/>
                    </a:srgbClr>
                  </a:outerShdw>
                </a:effectLst>
              </a:rPr>
              <a:t>B</a:t>
            </a:r>
            <a:r>
              <a:rPr lang="en-GB" sz="3200" cap="all" dirty="0">
                <a:solidFill>
                  <a:prstClr val="white"/>
                </a:solidFill>
                <a:effectLst>
                  <a:outerShdw blurRad="127000" dist="200000" dir="2700000" algn="tl" rotWithShape="0">
                    <a:srgbClr val="000000">
                      <a:alpha val="30000"/>
                    </a:srgbClr>
                  </a:outerShdw>
                </a:effectLst>
              </a:rPr>
              <a:t>R</a:t>
            </a:r>
            <a:r>
              <a:rPr lang="en-GB" sz="3200" cap="all" dirty="0">
                <a:solidFill>
                  <a:srgbClr val="0070C0"/>
                </a:solidFill>
                <a:effectLst>
                  <a:outerShdw blurRad="127000" dist="200000" dir="2700000" algn="tl" rotWithShape="0">
                    <a:srgbClr val="000000">
                      <a:alpha val="30000"/>
                    </a:srgbClr>
                  </a:outerShdw>
                </a:effectLst>
              </a:rPr>
              <a:t>I</a:t>
            </a:r>
            <a:r>
              <a:rPr lang="en-GB" sz="3200" cap="all" dirty="0">
                <a:solidFill>
                  <a:srgbClr val="FF0000"/>
                </a:solidFill>
                <a:effectLst>
                  <a:outerShdw blurRad="127000" dist="200000" dir="2700000" algn="tl" rotWithShape="0">
                    <a:srgbClr val="000000">
                      <a:alpha val="30000"/>
                    </a:srgbClr>
                  </a:outerShdw>
                </a:effectLst>
              </a:rPr>
              <a:t>T</a:t>
            </a:r>
            <a:r>
              <a:rPr lang="en-GB" sz="3200" cap="all" dirty="0">
                <a:solidFill>
                  <a:prstClr val="white"/>
                </a:solidFill>
                <a:effectLst>
                  <a:outerShdw blurRad="127000" dist="200000" dir="2700000" algn="tl" rotWithShape="0">
                    <a:srgbClr val="000000">
                      <a:alpha val="30000"/>
                    </a:srgbClr>
                  </a:outerShdw>
                </a:effectLst>
              </a:rPr>
              <a:t>I</a:t>
            </a:r>
            <a:r>
              <a:rPr lang="en-GB" sz="3200" cap="all" dirty="0">
                <a:solidFill>
                  <a:srgbClr val="0070C0"/>
                </a:solidFill>
                <a:effectLst>
                  <a:outerShdw blurRad="127000" dist="200000" dir="2700000" algn="tl" rotWithShape="0">
                    <a:srgbClr val="000000">
                      <a:alpha val="30000"/>
                    </a:srgbClr>
                  </a:outerShdw>
                </a:effectLst>
              </a:rPr>
              <a:t>S</a:t>
            </a:r>
            <a:r>
              <a:rPr lang="en-GB" sz="3200" cap="all" dirty="0">
                <a:solidFill>
                  <a:srgbClr val="FF0000"/>
                </a:solidFill>
                <a:effectLst>
                  <a:outerShdw blurRad="127000" dist="200000" dir="2700000" algn="tl" rotWithShape="0">
                    <a:srgbClr val="000000">
                      <a:alpha val="30000"/>
                    </a:srgbClr>
                  </a:outerShdw>
                </a:effectLst>
              </a:rPr>
              <a:t>H</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solidFill>
                  <a:prstClr val="white"/>
                </a:solidFill>
                <a:effectLst>
                  <a:outerShdw blurRad="127000" dist="200000" dir="2700000" algn="tl" rotWithShape="0">
                    <a:srgbClr val="000000">
                      <a:alpha val="30000"/>
                    </a:srgbClr>
                  </a:outerShdw>
                </a:effectLst>
              </a:rPr>
              <a:t>w</a:t>
            </a:r>
            <a:r>
              <a:rPr lang="et-EE" sz="3200" cap="all" dirty="0">
                <a:solidFill>
                  <a:srgbClr val="0070C0"/>
                </a:solidFill>
                <a:effectLst>
                  <a:outerShdw blurRad="127000" dist="200000" dir="2700000" algn="tl" rotWithShape="0">
                    <a:srgbClr val="000000">
                      <a:alpha val="30000"/>
                    </a:srgbClr>
                  </a:outerShdw>
                </a:effectLst>
              </a:rPr>
              <a:t>e</a:t>
            </a:r>
            <a:r>
              <a:rPr lang="et-EE" sz="3200" cap="all" dirty="0">
                <a:solidFill>
                  <a:srgbClr val="FF0000"/>
                </a:solidFill>
                <a:effectLst>
                  <a:outerShdw blurRad="127000" dist="200000" dir="2700000" algn="tl" rotWithShape="0">
                    <a:srgbClr val="000000">
                      <a:alpha val="30000"/>
                    </a:srgbClr>
                  </a:outerShdw>
                </a:effectLst>
              </a:rPr>
              <a:t>e</a:t>
            </a:r>
            <a:r>
              <a:rPr lang="et-EE" sz="3200" cap="all" dirty="0">
                <a:solidFill>
                  <a:prstClr val="white"/>
                </a:solidFill>
                <a:effectLst>
                  <a:outerShdw blurRad="127000" dist="200000" dir="2700000" algn="tl" rotWithShape="0">
                    <a:srgbClr val="000000">
                      <a:alpha val="30000"/>
                    </a:srgbClr>
                  </a:outerShdw>
                </a:effectLst>
              </a:rPr>
              <a:t>k</a:t>
            </a:r>
            <a:r>
              <a:rPr lang="en-GB" sz="3200" cap="all" dirty="0">
                <a:solidFill>
                  <a:prstClr val="white"/>
                </a:solidFill>
                <a:effectLst>
                  <a:outerShdw blurRad="127000" dist="200000" dir="2700000" algn="tl" rotWithShape="0">
                    <a:srgbClr val="000000">
                      <a:alpha val="30000"/>
                    </a:srgbClr>
                  </a:outerShdw>
                </a:effectLst>
              </a:rPr>
              <a:t>2</a:t>
            </a:r>
            <a:r>
              <a:rPr lang="en-GB" sz="3200" cap="all" dirty="0">
                <a:solidFill>
                  <a:srgbClr val="0070C0"/>
                </a:solidFill>
                <a:effectLst>
                  <a:outerShdw blurRad="127000" dist="200000" dir="2700000" algn="tl" rotWithShape="0">
                    <a:srgbClr val="000000">
                      <a:alpha val="30000"/>
                    </a:srgbClr>
                  </a:outerShdw>
                </a:effectLst>
              </a:rPr>
              <a:t>0</a:t>
            </a:r>
            <a:r>
              <a:rPr lang="en-GB" sz="3200" cap="all" dirty="0">
                <a:solidFill>
                  <a:srgbClr val="FF0000"/>
                </a:solidFill>
                <a:effectLst>
                  <a:outerShdw blurRad="127000" dist="200000" dir="2700000" algn="tl" rotWithShape="0">
                    <a:srgbClr val="000000">
                      <a:alpha val="30000"/>
                    </a:srgbClr>
                  </a:outerShdw>
                </a:effectLst>
              </a:rPr>
              <a:t>1</a:t>
            </a:r>
            <a:r>
              <a:rPr lang="en-GB" sz="3200" cap="all" dirty="0">
                <a:solidFill>
                  <a:prstClr val="white"/>
                </a:solidFill>
                <a:effectLst>
                  <a:outerShdw blurRad="127000" dist="200000" dir="2700000" algn="tl" rotWithShape="0">
                    <a:srgbClr val="000000">
                      <a:alpha val="30000"/>
                    </a:srgbClr>
                  </a:outerShdw>
                </a:effectLst>
              </a:rPr>
              <a:t>5</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r>
              <a:rPr lang="et-EE" sz="3200" cap="all" dirty="0">
                <a:solidFill>
                  <a:srgbClr val="FF0000"/>
                </a:solidFill>
                <a:effectLst>
                  <a:outerShdw blurRad="127000" dist="200000" dir="2700000" algn="tl" rotWithShape="0">
                    <a:srgbClr val="000000">
                      <a:alpha val="30000"/>
                    </a:srgbClr>
                  </a:outerShdw>
                </a:effectLst>
              </a:rPr>
              <a:t>H</a:t>
            </a:r>
            <a:r>
              <a:rPr lang="et-EE" sz="3200" cap="all" dirty="0">
                <a:solidFill>
                  <a:prstClr val="white"/>
                </a:solidFill>
                <a:effectLst>
                  <a:outerShdw blurRad="127000" dist="200000" dir="2700000" algn="tl" rotWithShape="0">
                    <a:srgbClr val="000000">
                      <a:alpha val="30000"/>
                    </a:srgbClr>
                  </a:outerShdw>
                </a:effectLst>
              </a:rPr>
              <a:t>o</a:t>
            </a:r>
            <a:r>
              <a:rPr lang="et-EE" sz="3200" cap="all" dirty="0">
                <a:solidFill>
                  <a:srgbClr val="0070C0"/>
                </a:solidFill>
                <a:effectLst>
                  <a:outerShdw blurRad="127000" dist="200000" dir="2700000" algn="tl" rotWithShape="0">
                    <a:srgbClr val="000000">
                      <a:alpha val="30000"/>
                    </a:srgbClr>
                  </a:outerShdw>
                </a:effectLst>
              </a:rPr>
              <a:t>l</a:t>
            </a:r>
            <a:r>
              <a:rPr lang="et-EE" sz="3200" cap="all" dirty="0">
                <a:solidFill>
                  <a:prstClr val="white"/>
                </a:solidFill>
                <a:effectLst>
                  <a:outerShdw blurRad="127000" dist="200000" dir="2700000" algn="tl" rotWithShape="0">
                    <a:srgbClr val="000000">
                      <a:alpha val="30000"/>
                    </a:srgbClr>
                  </a:outerShdw>
                </a:effectLst>
              </a:rPr>
              <a:t>i</a:t>
            </a:r>
            <a:r>
              <a:rPr lang="et-EE" sz="3200" cap="all" dirty="0">
                <a:solidFill>
                  <a:srgbClr val="FF0000"/>
                </a:solidFill>
                <a:effectLst>
                  <a:outerShdw blurRad="127000" dist="200000" dir="2700000" algn="tl" rotWithShape="0">
                    <a:srgbClr val="000000">
                      <a:alpha val="30000"/>
                    </a:srgbClr>
                  </a:outerShdw>
                </a:effectLst>
              </a:rPr>
              <a:t>d</a:t>
            </a:r>
            <a:r>
              <a:rPr lang="et-EE" sz="3200" cap="all" dirty="0">
                <a:solidFill>
                  <a:prstClr val="white"/>
                </a:solidFill>
                <a:effectLst>
                  <a:outerShdw blurRad="127000" dist="200000" dir="2700000" algn="tl" rotWithShape="0">
                    <a:srgbClr val="000000">
                      <a:alpha val="30000"/>
                    </a:srgbClr>
                  </a:outerShdw>
                </a:effectLst>
              </a:rPr>
              <a:t>a</a:t>
            </a:r>
            <a:r>
              <a:rPr lang="et-EE" sz="3200" cap="all" dirty="0">
                <a:solidFill>
                  <a:srgbClr val="0070C0"/>
                </a:solidFill>
                <a:effectLst>
                  <a:outerShdw blurRad="127000" dist="200000" dir="2700000" algn="tl" rotWithShape="0">
                    <a:srgbClr val="000000">
                      <a:alpha val="30000"/>
                    </a:srgbClr>
                  </a:outerShdw>
                </a:effectLst>
              </a:rPr>
              <a:t>y</a:t>
            </a:r>
            <a:r>
              <a:rPr lang="et-EE" sz="3200" cap="all" dirty="0">
                <a:solidFill>
                  <a:prstClr val="white"/>
                </a:solidFill>
                <a:effectLst>
                  <a:outerShdw blurRad="127000" dist="200000" dir="2700000" algn="tl" rotWithShape="0">
                    <a:srgbClr val="000000">
                      <a:alpha val="30000"/>
                    </a:srgbClr>
                  </a:outerShdw>
                </a:effectLst>
              </a:rPr>
              <a:t>s</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endParaRPr lang="et-EE" sz="3200" dirty="0"/>
          </a:p>
        </p:txBody>
      </p:sp>
      <p:sp>
        <p:nvSpPr>
          <p:cNvPr id="3" name="Content Placeholder 2"/>
          <p:cNvSpPr>
            <a:spLocks noGrp="1"/>
          </p:cNvSpPr>
          <p:nvPr>
            <p:ph idx="1"/>
          </p:nvPr>
        </p:nvSpPr>
        <p:spPr/>
        <p:txBody>
          <a:bodyPr/>
          <a:lstStyle/>
          <a:p>
            <a:pPr marL="0" lvl="0" indent="0">
              <a:spcAft>
                <a:spcPts val="0"/>
              </a:spcAft>
              <a:buNone/>
            </a:pPr>
            <a:r>
              <a:rPr lang="et-EE" dirty="0" smtClean="0">
                <a:solidFill>
                  <a:schemeClr val="bg1"/>
                </a:solidFill>
                <a:ea typeface="Cambria" panose="02040503050406030204" pitchFamily="18" charset="0"/>
                <a:cs typeface="Helvetica" panose="020B0604020202020204" pitchFamily="34" charset="0"/>
              </a:rPr>
              <a:t>4. The </a:t>
            </a:r>
            <a:r>
              <a:rPr lang="en-US" dirty="0" err="1">
                <a:solidFill>
                  <a:schemeClr val="bg1"/>
                </a:solidFill>
                <a:ea typeface="Cambria" panose="02040503050406030204" pitchFamily="18" charset="0"/>
                <a:cs typeface="Helvetica" panose="020B0604020202020204" pitchFamily="34" charset="0"/>
              </a:rPr>
              <a:t>Notting</a:t>
            </a:r>
            <a:r>
              <a:rPr lang="en-US" dirty="0">
                <a:solidFill>
                  <a:schemeClr val="bg1"/>
                </a:solidFill>
                <a:ea typeface="Cambria" panose="02040503050406030204" pitchFamily="18" charset="0"/>
                <a:cs typeface="Helvetica" panose="020B0604020202020204" pitchFamily="34" charset="0"/>
              </a:rPr>
              <a:t> Hill Carnival is considered the world's second largest carnival. On which holiday is the carnival celebrated</a:t>
            </a:r>
            <a:r>
              <a:rPr lang="en-US" dirty="0" smtClean="0">
                <a:solidFill>
                  <a:schemeClr val="bg1"/>
                </a:solidFill>
                <a:ea typeface="Cambria" panose="02040503050406030204" pitchFamily="18" charset="0"/>
                <a:cs typeface="Helvetica" panose="020B0604020202020204" pitchFamily="34" charset="0"/>
              </a:rPr>
              <a:t>?</a:t>
            </a:r>
            <a:endParaRPr lang="et-EE" dirty="0" smtClean="0">
              <a:solidFill>
                <a:schemeClr val="bg1"/>
              </a:solidFill>
              <a:ea typeface="Cambria" panose="02040503050406030204" pitchFamily="18" charset="0"/>
              <a:cs typeface="Helvetica" panose="020B0604020202020204" pitchFamily="34" charset="0"/>
            </a:endParaRPr>
          </a:p>
          <a:p>
            <a:pPr marL="0" lvl="0" indent="0">
              <a:spcAft>
                <a:spcPts val="0"/>
              </a:spcAft>
              <a:buNone/>
            </a:pPr>
            <a:endParaRPr lang="et-EE" dirty="0">
              <a:solidFill>
                <a:schemeClr val="bg1"/>
              </a:solidFill>
              <a:ea typeface="Cambria" panose="02040503050406030204" pitchFamily="18" charset="0"/>
              <a:cs typeface="Helvetica" panose="020B0604020202020204" pitchFamily="34" charset="0"/>
            </a:endParaRPr>
          </a:p>
          <a:p>
            <a:pPr marL="137160" lvl="0" indent="0">
              <a:buNone/>
            </a:pPr>
            <a:r>
              <a:rPr lang="et-EE" dirty="0" smtClean="0">
                <a:solidFill>
                  <a:schemeClr val="bg1"/>
                </a:solidFill>
                <a:cs typeface="Helvetica" panose="020B0604020202020204" pitchFamily="34" charset="0"/>
              </a:rPr>
              <a:t>A. </a:t>
            </a:r>
            <a:r>
              <a:rPr lang="en-US" dirty="0" smtClean="0">
                <a:solidFill>
                  <a:schemeClr val="bg1"/>
                </a:solidFill>
                <a:cs typeface="Helvetica" panose="020B0604020202020204" pitchFamily="34" charset="0"/>
              </a:rPr>
              <a:t>Early </a:t>
            </a:r>
            <a:r>
              <a:rPr lang="en-US" dirty="0">
                <a:solidFill>
                  <a:schemeClr val="bg1"/>
                </a:solidFill>
                <a:cs typeface="Helvetica" panose="020B0604020202020204" pitchFamily="34" charset="0"/>
              </a:rPr>
              <a:t>May bank holiday</a:t>
            </a:r>
            <a:endParaRPr lang="et-EE" dirty="0">
              <a:solidFill>
                <a:schemeClr val="bg1"/>
              </a:solidFill>
              <a:cs typeface="Helvetica" panose="020B0604020202020204" pitchFamily="34" charset="0"/>
            </a:endParaRPr>
          </a:p>
          <a:p>
            <a:pPr marL="137160" lvl="0" indent="0">
              <a:buNone/>
            </a:pPr>
            <a:r>
              <a:rPr lang="et-EE" dirty="0" smtClean="0">
                <a:solidFill>
                  <a:schemeClr val="bg1"/>
                </a:solidFill>
                <a:cs typeface="Helvetica" panose="020B0604020202020204" pitchFamily="34" charset="0"/>
              </a:rPr>
              <a:t>B. </a:t>
            </a:r>
            <a:r>
              <a:rPr lang="en-US" dirty="0" smtClean="0">
                <a:solidFill>
                  <a:schemeClr val="bg1"/>
                </a:solidFill>
                <a:cs typeface="Helvetica" panose="020B0604020202020204" pitchFamily="34" charset="0"/>
              </a:rPr>
              <a:t>Summer </a:t>
            </a:r>
            <a:r>
              <a:rPr lang="en-US" dirty="0">
                <a:solidFill>
                  <a:schemeClr val="bg1"/>
                </a:solidFill>
                <a:cs typeface="Helvetica" panose="020B0604020202020204" pitchFamily="34" charset="0"/>
              </a:rPr>
              <a:t>bank holiday</a:t>
            </a:r>
            <a:endParaRPr lang="et-EE" dirty="0">
              <a:solidFill>
                <a:schemeClr val="bg1"/>
              </a:solidFill>
              <a:cs typeface="Helvetica" panose="020B0604020202020204" pitchFamily="34" charset="0"/>
            </a:endParaRPr>
          </a:p>
          <a:p>
            <a:pPr marL="137160" lvl="0" indent="0">
              <a:buNone/>
            </a:pPr>
            <a:r>
              <a:rPr lang="et-EE" dirty="0" smtClean="0">
                <a:solidFill>
                  <a:schemeClr val="bg1"/>
                </a:solidFill>
                <a:cs typeface="Helvetica" panose="020B0604020202020204" pitchFamily="34" charset="0"/>
              </a:rPr>
              <a:t>C. </a:t>
            </a:r>
            <a:r>
              <a:rPr lang="en-US" dirty="0" smtClean="0">
                <a:solidFill>
                  <a:schemeClr val="bg1"/>
                </a:solidFill>
                <a:cs typeface="Helvetica" panose="020B0604020202020204" pitchFamily="34" charset="0"/>
              </a:rPr>
              <a:t>Palm </a:t>
            </a:r>
            <a:r>
              <a:rPr lang="en-US" dirty="0">
                <a:solidFill>
                  <a:schemeClr val="bg1"/>
                </a:solidFill>
                <a:cs typeface="Helvetica" panose="020B0604020202020204" pitchFamily="34" charset="0"/>
              </a:rPr>
              <a:t>Sunday</a:t>
            </a:r>
            <a:endParaRPr lang="et-EE" dirty="0">
              <a:solidFill>
                <a:schemeClr val="bg1"/>
              </a:solidFill>
              <a:cs typeface="Helvetica" panose="020B0604020202020204" pitchFamily="34" charset="0"/>
            </a:endParaRPr>
          </a:p>
          <a:p>
            <a:pPr marL="137160" lvl="0" indent="0">
              <a:buNone/>
            </a:pPr>
            <a:r>
              <a:rPr lang="et-EE" dirty="0" smtClean="0">
                <a:solidFill>
                  <a:schemeClr val="bg1"/>
                </a:solidFill>
                <a:cs typeface="Helvetica" panose="020B0604020202020204" pitchFamily="34" charset="0"/>
              </a:rPr>
              <a:t>D. </a:t>
            </a:r>
            <a:r>
              <a:rPr lang="en-US" dirty="0" smtClean="0">
                <a:solidFill>
                  <a:schemeClr val="bg1"/>
                </a:solidFill>
                <a:cs typeface="Helvetica" panose="020B0604020202020204" pitchFamily="34" charset="0"/>
              </a:rPr>
              <a:t>Ash </a:t>
            </a:r>
            <a:r>
              <a:rPr lang="en-US" dirty="0">
                <a:solidFill>
                  <a:schemeClr val="bg1"/>
                </a:solidFill>
                <a:cs typeface="Helvetica" panose="020B0604020202020204" pitchFamily="34" charset="0"/>
              </a:rPr>
              <a:t>Wednesday</a:t>
            </a:r>
            <a:endParaRPr lang="et-EE" dirty="0">
              <a:solidFill>
                <a:schemeClr val="bg1"/>
              </a:solidFill>
              <a:cs typeface="Helvetica" panose="020B0604020202020204" pitchFamily="34" charset="0"/>
            </a:endParaRPr>
          </a:p>
          <a:p>
            <a:pPr marL="137160" indent="0">
              <a:buNone/>
            </a:pPr>
            <a:endParaRPr lang="et-EE" dirty="0"/>
          </a:p>
        </p:txBody>
      </p:sp>
      <p:pic>
        <p:nvPicPr>
          <p:cNvPr id="4" name="Picture 3"/>
          <p:cNvPicPr>
            <a:picLocks noChangeAspect="1"/>
          </p:cNvPicPr>
          <p:nvPr/>
        </p:nvPicPr>
        <p:blipFill>
          <a:blip r:embed="rId2"/>
          <a:stretch>
            <a:fillRect/>
          </a:stretch>
        </p:blipFill>
        <p:spPr>
          <a:xfrm>
            <a:off x="5056875" y="4005064"/>
            <a:ext cx="3629925" cy="2085008"/>
          </a:xfrm>
          <a:prstGeom prst="rect">
            <a:avLst/>
          </a:prstGeom>
        </p:spPr>
      </p:pic>
    </p:spTree>
    <p:extLst>
      <p:ext uri="{BB962C8B-B14F-4D97-AF65-F5344CB8AC3E}">
        <p14:creationId xmlns:p14="http://schemas.microsoft.com/office/powerpoint/2010/main" val="8558430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lstStyle/>
          <a:p>
            <a:pPr marL="137160" lvl="0" indent="0">
              <a:buNone/>
            </a:pPr>
            <a:r>
              <a:rPr lang="et-EE" dirty="0" smtClean="0">
                <a:solidFill>
                  <a:schemeClr val="bg1"/>
                </a:solidFill>
                <a:cs typeface="Helvetica" panose="020B0604020202020204" pitchFamily="34" charset="0"/>
              </a:rPr>
              <a:t>B. </a:t>
            </a:r>
            <a:r>
              <a:rPr lang="en-US" dirty="0" smtClean="0">
                <a:solidFill>
                  <a:schemeClr val="bg1"/>
                </a:solidFill>
                <a:cs typeface="Helvetica" panose="020B0604020202020204" pitchFamily="34" charset="0"/>
              </a:rPr>
              <a:t> </a:t>
            </a:r>
            <a:r>
              <a:rPr lang="en-US" dirty="0">
                <a:solidFill>
                  <a:schemeClr val="bg1"/>
                </a:solidFill>
                <a:cs typeface="Helvetica" panose="020B0604020202020204" pitchFamily="34" charset="0"/>
              </a:rPr>
              <a:t>Summer bank holiday</a:t>
            </a:r>
            <a:endParaRPr lang="et-EE" dirty="0">
              <a:solidFill>
                <a:schemeClr val="bg1"/>
              </a:solidFill>
              <a:cs typeface="Helvetica" panose="020B0604020202020204" pitchFamily="34" charset="0"/>
            </a:endParaRPr>
          </a:p>
          <a:p>
            <a:endParaRPr lang="et-EE" dirty="0"/>
          </a:p>
        </p:txBody>
      </p:sp>
    </p:spTree>
    <p:extLst>
      <p:ext uri="{BB962C8B-B14F-4D97-AF65-F5344CB8AC3E}">
        <p14:creationId xmlns:p14="http://schemas.microsoft.com/office/powerpoint/2010/main" val="40063485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cap="all" dirty="0">
                <a:solidFill>
                  <a:srgbClr val="FF0000"/>
                </a:solidFill>
                <a:effectLst>
                  <a:outerShdw blurRad="127000" dist="200000" dir="2700000" algn="tl" rotWithShape="0">
                    <a:srgbClr val="000000">
                      <a:alpha val="30000"/>
                    </a:srgbClr>
                  </a:outerShdw>
                </a:effectLst>
              </a:rPr>
              <a:t>B</a:t>
            </a:r>
            <a:r>
              <a:rPr lang="en-GB" sz="3200" cap="all" dirty="0">
                <a:solidFill>
                  <a:prstClr val="white"/>
                </a:solidFill>
                <a:effectLst>
                  <a:outerShdw blurRad="127000" dist="200000" dir="2700000" algn="tl" rotWithShape="0">
                    <a:srgbClr val="000000">
                      <a:alpha val="30000"/>
                    </a:srgbClr>
                  </a:outerShdw>
                </a:effectLst>
              </a:rPr>
              <a:t>R</a:t>
            </a:r>
            <a:r>
              <a:rPr lang="en-GB" sz="3200" cap="all" dirty="0">
                <a:solidFill>
                  <a:srgbClr val="0070C0"/>
                </a:solidFill>
                <a:effectLst>
                  <a:outerShdw blurRad="127000" dist="200000" dir="2700000" algn="tl" rotWithShape="0">
                    <a:srgbClr val="000000">
                      <a:alpha val="30000"/>
                    </a:srgbClr>
                  </a:outerShdw>
                </a:effectLst>
              </a:rPr>
              <a:t>I</a:t>
            </a:r>
            <a:r>
              <a:rPr lang="en-GB" sz="3200" cap="all" dirty="0">
                <a:solidFill>
                  <a:srgbClr val="FF0000"/>
                </a:solidFill>
                <a:effectLst>
                  <a:outerShdw blurRad="127000" dist="200000" dir="2700000" algn="tl" rotWithShape="0">
                    <a:srgbClr val="000000">
                      <a:alpha val="30000"/>
                    </a:srgbClr>
                  </a:outerShdw>
                </a:effectLst>
              </a:rPr>
              <a:t>T</a:t>
            </a:r>
            <a:r>
              <a:rPr lang="en-GB" sz="3200" cap="all" dirty="0">
                <a:solidFill>
                  <a:prstClr val="white"/>
                </a:solidFill>
                <a:effectLst>
                  <a:outerShdw blurRad="127000" dist="200000" dir="2700000" algn="tl" rotWithShape="0">
                    <a:srgbClr val="000000">
                      <a:alpha val="30000"/>
                    </a:srgbClr>
                  </a:outerShdw>
                </a:effectLst>
              </a:rPr>
              <a:t>I</a:t>
            </a:r>
            <a:r>
              <a:rPr lang="en-GB" sz="3200" cap="all" dirty="0">
                <a:solidFill>
                  <a:srgbClr val="0070C0"/>
                </a:solidFill>
                <a:effectLst>
                  <a:outerShdw blurRad="127000" dist="200000" dir="2700000" algn="tl" rotWithShape="0">
                    <a:srgbClr val="000000">
                      <a:alpha val="30000"/>
                    </a:srgbClr>
                  </a:outerShdw>
                </a:effectLst>
              </a:rPr>
              <a:t>S</a:t>
            </a:r>
            <a:r>
              <a:rPr lang="en-GB" sz="3200" cap="all" dirty="0">
                <a:solidFill>
                  <a:srgbClr val="FF0000"/>
                </a:solidFill>
                <a:effectLst>
                  <a:outerShdw blurRad="127000" dist="200000" dir="2700000" algn="tl" rotWithShape="0">
                    <a:srgbClr val="000000">
                      <a:alpha val="30000"/>
                    </a:srgbClr>
                  </a:outerShdw>
                </a:effectLst>
              </a:rPr>
              <a:t>H</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solidFill>
                  <a:prstClr val="white"/>
                </a:solidFill>
                <a:effectLst>
                  <a:outerShdw blurRad="127000" dist="200000" dir="2700000" algn="tl" rotWithShape="0">
                    <a:srgbClr val="000000">
                      <a:alpha val="30000"/>
                    </a:srgbClr>
                  </a:outerShdw>
                </a:effectLst>
              </a:rPr>
              <a:t>w</a:t>
            </a:r>
            <a:r>
              <a:rPr lang="et-EE" sz="3200" cap="all" dirty="0">
                <a:solidFill>
                  <a:srgbClr val="0070C0"/>
                </a:solidFill>
                <a:effectLst>
                  <a:outerShdw blurRad="127000" dist="200000" dir="2700000" algn="tl" rotWithShape="0">
                    <a:srgbClr val="000000">
                      <a:alpha val="30000"/>
                    </a:srgbClr>
                  </a:outerShdw>
                </a:effectLst>
              </a:rPr>
              <a:t>e</a:t>
            </a:r>
            <a:r>
              <a:rPr lang="et-EE" sz="3200" cap="all" dirty="0">
                <a:solidFill>
                  <a:srgbClr val="FF0000"/>
                </a:solidFill>
                <a:effectLst>
                  <a:outerShdw blurRad="127000" dist="200000" dir="2700000" algn="tl" rotWithShape="0">
                    <a:srgbClr val="000000">
                      <a:alpha val="30000"/>
                    </a:srgbClr>
                  </a:outerShdw>
                </a:effectLst>
              </a:rPr>
              <a:t>e</a:t>
            </a:r>
            <a:r>
              <a:rPr lang="et-EE" sz="3200" cap="all" dirty="0">
                <a:solidFill>
                  <a:prstClr val="white"/>
                </a:solidFill>
                <a:effectLst>
                  <a:outerShdw blurRad="127000" dist="200000" dir="2700000" algn="tl" rotWithShape="0">
                    <a:srgbClr val="000000">
                      <a:alpha val="30000"/>
                    </a:srgbClr>
                  </a:outerShdw>
                </a:effectLst>
              </a:rPr>
              <a:t>k</a:t>
            </a:r>
            <a:r>
              <a:rPr lang="en-GB" sz="3200" cap="all" dirty="0">
                <a:solidFill>
                  <a:prstClr val="white"/>
                </a:solidFill>
                <a:effectLst>
                  <a:outerShdw blurRad="127000" dist="200000" dir="2700000" algn="tl" rotWithShape="0">
                    <a:srgbClr val="000000">
                      <a:alpha val="30000"/>
                    </a:srgbClr>
                  </a:outerShdw>
                </a:effectLst>
              </a:rPr>
              <a:t>2</a:t>
            </a:r>
            <a:r>
              <a:rPr lang="en-GB" sz="3200" cap="all" dirty="0">
                <a:solidFill>
                  <a:srgbClr val="0070C0"/>
                </a:solidFill>
                <a:effectLst>
                  <a:outerShdw blurRad="127000" dist="200000" dir="2700000" algn="tl" rotWithShape="0">
                    <a:srgbClr val="000000">
                      <a:alpha val="30000"/>
                    </a:srgbClr>
                  </a:outerShdw>
                </a:effectLst>
              </a:rPr>
              <a:t>0</a:t>
            </a:r>
            <a:r>
              <a:rPr lang="en-GB" sz="3200" cap="all" dirty="0">
                <a:solidFill>
                  <a:srgbClr val="FF0000"/>
                </a:solidFill>
                <a:effectLst>
                  <a:outerShdw blurRad="127000" dist="200000" dir="2700000" algn="tl" rotWithShape="0">
                    <a:srgbClr val="000000">
                      <a:alpha val="30000"/>
                    </a:srgbClr>
                  </a:outerShdw>
                </a:effectLst>
              </a:rPr>
              <a:t>1</a:t>
            </a:r>
            <a:r>
              <a:rPr lang="en-GB" sz="3200" cap="all" dirty="0">
                <a:solidFill>
                  <a:prstClr val="white"/>
                </a:solidFill>
                <a:effectLst>
                  <a:outerShdw blurRad="127000" dist="200000" dir="2700000" algn="tl" rotWithShape="0">
                    <a:srgbClr val="000000">
                      <a:alpha val="30000"/>
                    </a:srgbClr>
                  </a:outerShdw>
                </a:effectLst>
              </a:rPr>
              <a:t>5</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r>
              <a:rPr lang="et-EE" sz="3200" cap="all" dirty="0">
                <a:solidFill>
                  <a:srgbClr val="FF0000"/>
                </a:solidFill>
                <a:effectLst>
                  <a:outerShdw blurRad="127000" dist="200000" dir="2700000" algn="tl" rotWithShape="0">
                    <a:srgbClr val="000000">
                      <a:alpha val="30000"/>
                    </a:srgbClr>
                  </a:outerShdw>
                </a:effectLst>
              </a:rPr>
              <a:t>H</a:t>
            </a:r>
            <a:r>
              <a:rPr lang="et-EE" sz="3200" cap="all" dirty="0">
                <a:solidFill>
                  <a:prstClr val="white"/>
                </a:solidFill>
                <a:effectLst>
                  <a:outerShdw blurRad="127000" dist="200000" dir="2700000" algn="tl" rotWithShape="0">
                    <a:srgbClr val="000000">
                      <a:alpha val="30000"/>
                    </a:srgbClr>
                  </a:outerShdw>
                </a:effectLst>
              </a:rPr>
              <a:t>o</a:t>
            </a:r>
            <a:r>
              <a:rPr lang="et-EE" sz="3200" cap="all" dirty="0">
                <a:solidFill>
                  <a:srgbClr val="0070C0"/>
                </a:solidFill>
                <a:effectLst>
                  <a:outerShdw blurRad="127000" dist="200000" dir="2700000" algn="tl" rotWithShape="0">
                    <a:srgbClr val="000000">
                      <a:alpha val="30000"/>
                    </a:srgbClr>
                  </a:outerShdw>
                </a:effectLst>
              </a:rPr>
              <a:t>l</a:t>
            </a:r>
            <a:r>
              <a:rPr lang="et-EE" sz="3200" cap="all" dirty="0">
                <a:solidFill>
                  <a:prstClr val="white"/>
                </a:solidFill>
                <a:effectLst>
                  <a:outerShdw blurRad="127000" dist="200000" dir="2700000" algn="tl" rotWithShape="0">
                    <a:srgbClr val="000000">
                      <a:alpha val="30000"/>
                    </a:srgbClr>
                  </a:outerShdw>
                </a:effectLst>
              </a:rPr>
              <a:t>i</a:t>
            </a:r>
            <a:r>
              <a:rPr lang="et-EE" sz="3200" cap="all" dirty="0">
                <a:solidFill>
                  <a:srgbClr val="FF0000"/>
                </a:solidFill>
                <a:effectLst>
                  <a:outerShdw blurRad="127000" dist="200000" dir="2700000" algn="tl" rotWithShape="0">
                    <a:srgbClr val="000000">
                      <a:alpha val="30000"/>
                    </a:srgbClr>
                  </a:outerShdw>
                </a:effectLst>
              </a:rPr>
              <a:t>d</a:t>
            </a:r>
            <a:r>
              <a:rPr lang="et-EE" sz="3200" cap="all" dirty="0">
                <a:solidFill>
                  <a:prstClr val="white"/>
                </a:solidFill>
                <a:effectLst>
                  <a:outerShdw blurRad="127000" dist="200000" dir="2700000" algn="tl" rotWithShape="0">
                    <a:srgbClr val="000000">
                      <a:alpha val="30000"/>
                    </a:srgbClr>
                  </a:outerShdw>
                </a:effectLst>
              </a:rPr>
              <a:t>a</a:t>
            </a:r>
            <a:r>
              <a:rPr lang="et-EE" sz="3200" cap="all" dirty="0">
                <a:solidFill>
                  <a:srgbClr val="0070C0"/>
                </a:solidFill>
                <a:effectLst>
                  <a:outerShdw blurRad="127000" dist="200000" dir="2700000" algn="tl" rotWithShape="0">
                    <a:srgbClr val="000000">
                      <a:alpha val="30000"/>
                    </a:srgbClr>
                  </a:outerShdw>
                </a:effectLst>
              </a:rPr>
              <a:t>y</a:t>
            </a:r>
            <a:r>
              <a:rPr lang="et-EE" sz="3200" cap="all" dirty="0">
                <a:solidFill>
                  <a:prstClr val="white"/>
                </a:solidFill>
                <a:effectLst>
                  <a:outerShdw blurRad="127000" dist="200000" dir="2700000" algn="tl" rotWithShape="0">
                    <a:srgbClr val="000000">
                      <a:alpha val="30000"/>
                    </a:srgbClr>
                  </a:outerShdw>
                </a:effectLst>
              </a:rPr>
              <a:t>s</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endParaRPr lang="et-EE" sz="3200" dirty="0"/>
          </a:p>
        </p:txBody>
      </p:sp>
      <p:sp>
        <p:nvSpPr>
          <p:cNvPr id="3" name="Content Placeholder 2"/>
          <p:cNvSpPr>
            <a:spLocks noGrp="1"/>
          </p:cNvSpPr>
          <p:nvPr>
            <p:ph idx="1"/>
          </p:nvPr>
        </p:nvSpPr>
        <p:spPr/>
        <p:txBody>
          <a:bodyPr/>
          <a:lstStyle/>
          <a:p>
            <a:pPr marL="137160" lvl="0" indent="0">
              <a:buNone/>
            </a:pPr>
            <a:r>
              <a:rPr lang="et-EE" dirty="0" smtClean="0">
                <a:solidFill>
                  <a:schemeClr val="bg1"/>
                </a:solidFill>
                <a:cs typeface="Helvetica" panose="020B0604020202020204" pitchFamily="34" charset="0"/>
              </a:rPr>
              <a:t>5. </a:t>
            </a:r>
            <a:r>
              <a:rPr lang="en-US" dirty="0" smtClean="0">
                <a:solidFill>
                  <a:schemeClr val="bg1"/>
                </a:solidFill>
                <a:cs typeface="Helvetica" panose="020B0604020202020204" pitchFamily="34" charset="0"/>
              </a:rPr>
              <a:t>England's </a:t>
            </a:r>
            <a:r>
              <a:rPr lang="en-US" dirty="0">
                <a:solidFill>
                  <a:schemeClr val="bg1"/>
                </a:solidFill>
                <a:cs typeface="Helvetica" panose="020B0604020202020204" pitchFamily="34" charset="0"/>
              </a:rPr>
              <a:t>national poet, William Shakespeare is believed to be born on 23 April and also passed away on the same date at the age of 52. What anniversary of William Shakespeare was celebrated in 2014</a:t>
            </a:r>
            <a:r>
              <a:rPr lang="en-US" dirty="0" smtClean="0">
                <a:solidFill>
                  <a:schemeClr val="bg1"/>
                </a:solidFill>
                <a:cs typeface="Helvetica" panose="020B0604020202020204" pitchFamily="34" charset="0"/>
              </a:rPr>
              <a:t>?</a:t>
            </a:r>
            <a:endParaRPr lang="et-EE" dirty="0" smtClean="0">
              <a:solidFill>
                <a:schemeClr val="bg1"/>
              </a:solidFill>
              <a:cs typeface="Helvetica" panose="020B0604020202020204" pitchFamily="34" charset="0"/>
            </a:endParaRPr>
          </a:p>
          <a:p>
            <a:pPr marL="137160" lvl="0" indent="0">
              <a:buNone/>
            </a:pPr>
            <a:endParaRPr lang="et-EE" dirty="0">
              <a:solidFill>
                <a:schemeClr val="bg1"/>
              </a:solidFill>
              <a:cs typeface="Helvetica" panose="020B0604020202020204" pitchFamily="34" charset="0"/>
            </a:endParaRPr>
          </a:p>
          <a:p>
            <a:pPr marL="137160" lvl="0" indent="0">
              <a:buNone/>
            </a:pPr>
            <a:r>
              <a:rPr lang="et-EE" dirty="0" smtClean="0">
                <a:solidFill>
                  <a:schemeClr val="bg1"/>
                </a:solidFill>
                <a:cs typeface="Helvetica" panose="020B0604020202020204" pitchFamily="34" charset="0"/>
              </a:rPr>
              <a:t>A. </a:t>
            </a:r>
            <a:r>
              <a:rPr lang="en-US" dirty="0" smtClean="0">
                <a:solidFill>
                  <a:schemeClr val="bg1"/>
                </a:solidFill>
                <a:cs typeface="Helvetica" panose="020B0604020202020204" pitchFamily="34" charset="0"/>
              </a:rPr>
              <a:t>200</a:t>
            </a:r>
            <a:r>
              <a:rPr lang="en-US" baseline="30000" dirty="0" smtClean="0">
                <a:solidFill>
                  <a:schemeClr val="bg1"/>
                </a:solidFill>
                <a:cs typeface="Helvetica" panose="020B0604020202020204" pitchFamily="34" charset="0"/>
              </a:rPr>
              <a:t>th</a:t>
            </a:r>
            <a:r>
              <a:rPr lang="en-US" dirty="0" smtClean="0">
                <a:solidFill>
                  <a:schemeClr val="bg1"/>
                </a:solidFill>
                <a:cs typeface="Helvetica" panose="020B0604020202020204" pitchFamily="34" charset="0"/>
              </a:rPr>
              <a:t> </a:t>
            </a:r>
            <a:r>
              <a:rPr lang="en-US" dirty="0">
                <a:solidFill>
                  <a:schemeClr val="bg1"/>
                </a:solidFill>
                <a:cs typeface="Helvetica" panose="020B0604020202020204" pitchFamily="34" charset="0"/>
              </a:rPr>
              <a:t>anniversary of his </a:t>
            </a:r>
            <a:r>
              <a:rPr lang="en-US" dirty="0" smtClean="0">
                <a:solidFill>
                  <a:schemeClr val="bg1"/>
                </a:solidFill>
                <a:cs typeface="Helvetica" panose="020B0604020202020204" pitchFamily="34" charset="0"/>
              </a:rPr>
              <a:t>birth</a:t>
            </a:r>
            <a:endParaRPr lang="et-EE" dirty="0" smtClean="0">
              <a:solidFill>
                <a:schemeClr val="bg1"/>
              </a:solidFill>
              <a:cs typeface="Helvetica" panose="020B0604020202020204" pitchFamily="34" charset="0"/>
            </a:endParaRPr>
          </a:p>
          <a:p>
            <a:pPr marL="137160" lvl="0" indent="0">
              <a:buNone/>
            </a:pPr>
            <a:r>
              <a:rPr lang="et-EE" dirty="0" smtClean="0">
                <a:solidFill>
                  <a:schemeClr val="bg1"/>
                </a:solidFill>
                <a:cs typeface="Helvetica" panose="020B0604020202020204" pitchFamily="34" charset="0"/>
              </a:rPr>
              <a:t>B. </a:t>
            </a:r>
            <a:r>
              <a:rPr lang="en-US" dirty="0" smtClean="0">
                <a:solidFill>
                  <a:schemeClr val="bg1"/>
                </a:solidFill>
                <a:cs typeface="Helvetica" panose="020B0604020202020204" pitchFamily="34" charset="0"/>
              </a:rPr>
              <a:t>350</a:t>
            </a:r>
            <a:r>
              <a:rPr lang="en-US" baseline="30000" dirty="0" smtClean="0">
                <a:solidFill>
                  <a:schemeClr val="bg1"/>
                </a:solidFill>
                <a:cs typeface="Helvetica" panose="020B0604020202020204" pitchFamily="34" charset="0"/>
              </a:rPr>
              <a:t>th</a:t>
            </a:r>
            <a:r>
              <a:rPr lang="en-US" dirty="0" smtClean="0">
                <a:solidFill>
                  <a:schemeClr val="bg1"/>
                </a:solidFill>
                <a:cs typeface="Helvetica" panose="020B0604020202020204" pitchFamily="34" charset="0"/>
              </a:rPr>
              <a:t> anniversary of his birth </a:t>
            </a:r>
            <a:endParaRPr lang="et-EE" dirty="0" smtClean="0">
              <a:solidFill>
                <a:schemeClr val="bg1"/>
              </a:solidFill>
              <a:cs typeface="Helvetica" panose="020B0604020202020204" pitchFamily="34" charset="0"/>
            </a:endParaRPr>
          </a:p>
          <a:p>
            <a:pPr marL="137160" lvl="0" indent="0">
              <a:buNone/>
            </a:pPr>
            <a:r>
              <a:rPr lang="et-EE" dirty="0" smtClean="0">
                <a:solidFill>
                  <a:schemeClr val="bg1"/>
                </a:solidFill>
                <a:cs typeface="Helvetica" panose="020B0604020202020204" pitchFamily="34" charset="0"/>
              </a:rPr>
              <a:t>C. </a:t>
            </a:r>
            <a:r>
              <a:rPr lang="en-US" dirty="0" smtClean="0">
                <a:solidFill>
                  <a:schemeClr val="bg1"/>
                </a:solidFill>
                <a:cs typeface="Helvetica" panose="020B0604020202020204" pitchFamily="34" charset="0"/>
              </a:rPr>
              <a:t>450</a:t>
            </a:r>
            <a:r>
              <a:rPr lang="en-US" baseline="30000" dirty="0" smtClean="0">
                <a:solidFill>
                  <a:schemeClr val="bg1"/>
                </a:solidFill>
                <a:cs typeface="Helvetica" panose="020B0604020202020204" pitchFamily="34" charset="0"/>
              </a:rPr>
              <a:t>th</a:t>
            </a:r>
            <a:r>
              <a:rPr lang="en-US" dirty="0" smtClean="0">
                <a:solidFill>
                  <a:schemeClr val="bg1"/>
                </a:solidFill>
                <a:cs typeface="Helvetica" panose="020B0604020202020204" pitchFamily="34" charset="0"/>
              </a:rPr>
              <a:t> </a:t>
            </a:r>
            <a:r>
              <a:rPr lang="en-US" dirty="0">
                <a:solidFill>
                  <a:schemeClr val="bg1"/>
                </a:solidFill>
                <a:cs typeface="Helvetica" panose="020B0604020202020204" pitchFamily="34" charset="0"/>
              </a:rPr>
              <a:t>anniversary of his birth </a:t>
            </a:r>
            <a:endParaRPr lang="et-EE" dirty="0">
              <a:solidFill>
                <a:schemeClr val="bg1"/>
              </a:solidFill>
              <a:cs typeface="Helvetica" panose="020B0604020202020204" pitchFamily="34" charset="0"/>
            </a:endParaRPr>
          </a:p>
          <a:p>
            <a:pPr marL="137160" indent="0">
              <a:buNone/>
            </a:pPr>
            <a:endParaRPr lang="et-EE" dirty="0"/>
          </a:p>
        </p:txBody>
      </p:sp>
    </p:spTree>
    <p:extLst>
      <p:ext uri="{BB962C8B-B14F-4D97-AF65-F5344CB8AC3E}">
        <p14:creationId xmlns:p14="http://schemas.microsoft.com/office/powerpoint/2010/main" val="6609742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lstStyle/>
          <a:p>
            <a:pPr marL="137160" lvl="0" indent="0">
              <a:buNone/>
            </a:pPr>
            <a:r>
              <a:rPr lang="et-EE" dirty="0">
                <a:solidFill>
                  <a:schemeClr val="bg1"/>
                </a:solidFill>
                <a:cs typeface="Helvetica" panose="020B0604020202020204" pitchFamily="34" charset="0"/>
              </a:rPr>
              <a:t>C</a:t>
            </a:r>
            <a:r>
              <a:rPr lang="en-US" dirty="0" smtClean="0">
                <a:solidFill>
                  <a:schemeClr val="bg1"/>
                </a:solidFill>
                <a:cs typeface="Helvetica" panose="020B0604020202020204" pitchFamily="34" charset="0"/>
              </a:rPr>
              <a:t>. </a:t>
            </a:r>
            <a:r>
              <a:rPr lang="en-US" dirty="0">
                <a:solidFill>
                  <a:schemeClr val="bg1"/>
                </a:solidFill>
                <a:cs typeface="Helvetica" panose="020B0604020202020204" pitchFamily="34" charset="0"/>
              </a:rPr>
              <a:t>450</a:t>
            </a:r>
            <a:r>
              <a:rPr lang="en-US" baseline="30000" dirty="0">
                <a:solidFill>
                  <a:schemeClr val="bg1"/>
                </a:solidFill>
                <a:cs typeface="Helvetica" panose="020B0604020202020204" pitchFamily="34" charset="0"/>
              </a:rPr>
              <a:t>th</a:t>
            </a:r>
            <a:r>
              <a:rPr lang="en-US" dirty="0">
                <a:solidFill>
                  <a:schemeClr val="bg1"/>
                </a:solidFill>
                <a:cs typeface="Helvetica" panose="020B0604020202020204" pitchFamily="34" charset="0"/>
              </a:rPr>
              <a:t> anniversary of his birth </a:t>
            </a:r>
            <a:endParaRPr lang="et-EE" dirty="0">
              <a:solidFill>
                <a:schemeClr val="bg1"/>
              </a:solidFill>
              <a:cs typeface="Helvetica" panose="020B0604020202020204" pitchFamily="34" charset="0"/>
            </a:endParaRPr>
          </a:p>
          <a:p>
            <a:pPr marL="137160" indent="0">
              <a:buNone/>
            </a:pPr>
            <a:endParaRPr lang="et-EE" dirty="0"/>
          </a:p>
        </p:txBody>
      </p:sp>
    </p:spTree>
    <p:extLst>
      <p:ext uri="{BB962C8B-B14F-4D97-AF65-F5344CB8AC3E}">
        <p14:creationId xmlns:p14="http://schemas.microsoft.com/office/powerpoint/2010/main" val="4680869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cap="all" dirty="0">
                <a:solidFill>
                  <a:srgbClr val="FF0000"/>
                </a:solidFill>
                <a:effectLst>
                  <a:outerShdw blurRad="127000" dist="200000" dir="2700000" algn="tl" rotWithShape="0">
                    <a:srgbClr val="000000">
                      <a:alpha val="30000"/>
                    </a:srgbClr>
                  </a:outerShdw>
                </a:effectLst>
              </a:rPr>
              <a:t>B</a:t>
            </a:r>
            <a:r>
              <a:rPr lang="en-GB" sz="3200" cap="all" dirty="0">
                <a:solidFill>
                  <a:prstClr val="white"/>
                </a:solidFill>
                <a:effectLst>
                  <a:outerShdw blurRad="127000" dist="200000" dir="2700000" algn="tl" rotWithShape="0">
                    <a:srgbClr val="000000">
                      <a:alpha val="30000"/>
                    </a:srgbClr>
                  </a:outerShdw>
                </a:effectLst>
              </a:rPr>
              <a:t>R</a:t>
            </a:r>
            <a:r>
              <a:rPr lang="en-GB" sz="3200" cap="all" dirty="0">
                <a:solidFill>
                  <a:srgbClr val="0070C0"/>
                </a:solidFill>
                <a:effectLst>
                  <a:outerShdw blurRad="127000" dist="200000" dir="2700000" algn="tl" rotWithShape="0">
                    <a:srgbClr val="000000">
                      <a:alpha val="30000"/>
                    </a:srgbClr>
                  </a:outerShdw>
                </a:effectLst>
              </a:rPr>
              <a:t>I</a:t>
            </a:r>
            <a:r>
              <a:rPr lang="en-GB" sz="3200" cap="all" dirty="0">
                <a:solidFill>
                  <a:srgbClr val="FF0000"/>
                </a:solidFill>
                <a:effectLst>
                  <a:outerShdw blurRad="127000" dist="200000" dir="2700000" algn="tl" rotWithShape="0">
                    <a:srgbClr val="000000">
                      <a:alpha val="30000"/>
                    </a:srgbClr>
                  </a:outerShdw>
                </a:effectLst>
              </a:rPr>
              <a:t>T</a:t>
            </a:r>
            <a:r>
              <a:rPr lang="en-GB" sz="3200" cap="all" dirty="0">
                <a:solidFill>
                  <a:prstClr val="white"/>
                </a:solidFill>
                <a:effectLst>
                  <a:outerShdw blurRad="127000" dist="200000" dir="2700000" algn="tl" rotWithShape="0">
                    <a:srgbClr val="000000">
                      <a:alpha val="30000"/>
                    </a:srgbClr>
                  </a:outerShdw>
                </a:effectLst>
              </a:rPr>
              <a:t>I</a:t>
            </a:r>
            <a:r>
              <a:rPr lang="en-GB" sz="3200" cap="all" dirty="0">
                <a:solidFill>
                  <a:srgbClr val="0070C0"/>
                </a:solidFill>
                <a:effectLst>
                  <a:outerShdw blurRad="127000" dist="200000" dir="2700000" algn="tl" rotWithShape="0">
                    <a:srgbClr val="000000">
                      <a:alpha val="30000"/>
                    </a:srgbClr>
                  </a:outerShdw>
                </a:effectLst>
              </a:rPr>
              <a:t>S</a:t>
            </a:r>
            <a:r>
              <a:rPr lang="en-GB" sz="3200" cap="all" dirty="0">
                <a:solidFill>
                  <a:srgbClr val="FF0000"/>
                </a:solidFill>
                <a:effectLst>
                  <a:outerShdw blurRad="127000" dist="200000" dir="2700000" algn="tl" rotWithShape="0">
                    <a:srgbClr val="000000">
                      <a:alpha val="30000"/>
                    </a:srgbClr>
                  </a:outerShdw>
                </a:effectLst>
              </a:rPr>
              <a:t>H</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solidFill>
                  <a:prstClr val="white"/>
                </a:solidFill>
                <a:effectLst>
                  <a:outerShdw blurRad="127000" dist="200000" dir="2700000" algn="tl" rotWithShape="0">
                    <a:srgbClr val="000000">
                      <a:alpha val="30000"/>
                    </a:srgbClr>
                  </a:outerShdw>
                </a:effectLst>
              </a:rPr>
              <a:t>w</a:t>
            </a:r>
            <a:r>
              <a:rPr lang="et-EE" sz="3200" cap="all" dirty="0">
                <a:solidFill>
                  <a:srgbClr val="0070C0"/>
                </a:solidFill>
                <a:effectLst>
                  <a:outerShdw blurRad="127000" dist="200000" dir="2700000" algn="tl" rotWithShape="0">
                    <a:srgbClr val="000000">
                      <a:alpha val="30000"/>
                    </a:srgbClr>
                  </a:outerShdw>
                </a:effectLst>
              </a:rPr>
              <a:t>e</a:t>
            </a:r>
            <a:r>
              <a:rPr lang="et-EE" sz="3200" cap="all" dirty="0">
                <a:solidFill>
                  <a:srgbClr val="FF0000"/>
                </a:solidFill>
                <a:effectLst>
                  <a:outerShdw blurRad="127000" dist="200000" dir="2700000" algn="tl" rotWithShape="0">
                    <a:srgbClr val="000000">
                      <a:alpha val="30000"/>
                    </a:srgbClr>
                  </a:outerShdw>
                </a:effectLst>
              </a:rPr>
              <a:t>e</a:t>
            </a:r>
            <a:r>
              <a:rPr lang="et-EE" sz="3200" cap="all" dirty="0">
                <a:solidFill>
                  <a:prstClr val="white"/>
                </a:solidFill>
                <a:effectLst>
                  <a:outerShdw blurRad="127000" dist="200000" dir="2700000" algn="tl" rotWithShape="0">
                    <a:srgbClr val="000000">
                      <a:alpha val="30000"/>
                    </a:srgbClr>
                  </a:outerShdw>
                </a:effectLst>
              </a:rPr>
              <a:t>k</a:t>
            </a:r>
            <a:r>
              <a:rPr lang="en-GB" sz="3200" cap="all" dirty="0">
                <a:solidFill>
                  <a:prstClr val="white"/>
                </a:solidFill>
                <a:effectLst>
                  <a:outerShdw blurRad="127000" dist="200000" dir="2700000" algn="tl" rotWithShape="0">
                    <a:srgbClr val="000000">
                      <a:alpha val="30000"/>
                    </a:srgbClr>
                  </a:outerShdw>
                </a:effectLst>
              </a:rPr>
              <a:t>2</a:t>
            </a:r>
            <a:r>
              <a:rPr lang="en-GB" sz="3200" cap="all" dirty="0">
                <a:solidFill>
                  <a:srgbClr val="0070C0"/>
                </a:solidFill>
                <a:effectLst>
                  <a:outerShdw blurRad="127000" dist="200000" dir="2700000" algn="tl" rotWithShape="0">
                    <a:srgbClr val="000000">
                      <a:alpha val="30000"/>
                    </a:srgbClr>
                  </a:outerShdw>
                </a:effectLst>
              </a:rPr>
              <a:t>0</a:t>
            </a:r>
            <a:r>
              <a:rPr lang="en-GB" sz="3200" cap="all" dirty="0">
                <a:solidFill>
                  <a:srgbClr val="FF0000"/>
                </a:solidFill>
                <a:effectLst>
                  <a:outerShdw blurRad="127000" dist="200000" dir="2700000" algn="tl" rotWithShape="0">
                    <a:srgbClr val="000000">
                      <a:alpha val="30000"/>
                    </a:srgbClr>
                  </a:outerShdw>
                </a:effectLst>
              </a:rPr>
              <a:t>1</a:t>
            </a:r>
            <a:r>
              <a:rPr lang="en-GB" sz="3200" cap="all" dirty="0">
                <a:solidFill>
                  <a:prstClr val="white"/>
                </a:solidFill>
                <a:effectLst>
                  <a:outerShdw blurRad="127000" dist="200000" dir="2700000" algn="tl" rotWithShape="0">
                    <a:srgbClr val="000000">
                      <a:alpha val="30000"/>
                    </a:srgbClr>
                  </a:outerShdw>
                </a:effectLst>
              </a:rPr>
              <a:t>5</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r>
              <a:rPr lang="et-EE" sz="3200" cap="all" dirty="0">
                <a:solidFill>
                  <a:srgbClr val="FF0000"/>
                </a:solidFill>
                <a:effectLst>
                  <a:outerShdw blurRad="127000" dist="200000" dir="2700000" algn="tl" rotWithShape="0">
                    <a:srgbClr val="000000">
                      <a:alpha val="30000"/>
                    </a:srgbClr>
                  </a:outerShdw>
                </a:effectLst>
              </a:rPr>
              <a:t>H</a:t>
            </a:r>
            <a:r>
              <a:rPr lang="et-EE" sz="3200" cap="all" dirty="0">
                <a:solidFill>
                  <a:prstClr val="white"/>
                </a:solidFill>
                <a:effectLst>
                  <a:outerShdw blurRad="127000" dist="200000" dir="2700000" algn="tl" rotWithShape="0">
                    <a:srgbClr val="000000">
                      <a:alpha val="30000"/>
                    </a:srgbClr>
                  </a:outerShdw>
                </a:effectLst>
              </a:rPr>
              <a:t>o</a:t>
            </a:r>
            <a:r>
              <a:rPr lang="et-EE" sz="3200" cap="all" dirty="0">
                <a:solidFill>
                  <a:srgbClr val="0070C0"/>
                </a:solidFill>
                <a:effectLst>
                  <a:outerShdw blurRad="127000" dist="200000" dir="2700000" algn="tl" rotWithShape="0">
                    <a:srgbClr val="000000">
                      <a:alpha val="30000"/>
                    </a:srgbClr>
                  </a:outerShdw>
                </a:effectLst>
              </a:rPr>
              <a:t>l</a:t>
            </a:r>
            <a:r>
              <a:rPr lang="et-EE" sz="3200" cap="all" dirty="0">
                <a:solidFill>
                  <a:prstClr val="white"/>
                </a:solidFill>
                <a:effectLst>
                  <a:outerShdw blurRad="127000" dist="200000" dir="2700000" algn="tl" rotWithShape="0">
                    <a:srgbClr val="000000">
                      <a:alpha val="30000"/>
                    </a:srgbClr>
                  </a:outerShdw>
                </a:effectLst>
              </a:rPr>
              <a:t>i</a:t>
            </a:r>
            <a:r>
              <a:rPr lang="et-EE" sz="3200" cap="all" dirty="0">
                <a:solidFill>
                  <a:srgbClr val="FF0000"/>
                </a:solidFill>
                <a:effectLst>
                  <a:outerShdw blurRad="127000" dist="200000" dir="2700000" algn="tl" rotWithShape="0">
                    <a:srgbClr val="000000">
                      <a:alpha val="30000"/>
                    </a:srgbClr>
                  </a:outerShdw>
                </a:effectLst>
              </a:rPr>
              <a:t>d</a:t>
            </a:r>
            <a:r>
              <a:rPr lang="et-EE" sz="3200" cap="all" dirty="0">
                <a:solidFill>
                  <a:prstClr val="white"/>
                </a:solidFill>
                <a:effectLst>
                  <a:outerShdw blurRad="127000" dist="200000" dir="2700000" algn="tl" rotWithShape="0">
                    <a:srgbClr val="000000">
                      <a:alpha val="30000"/>
                    </a:srgbClr>
                  </a:outerShdw>
                </a:effectLst>
              </a:rPr>
              <a:t>a</a:t>
            </a:r>
            <a:r>
              <a:rPr lang="et-EE" sz="3200" cap="all" dirty="0">
                <a:solidFill>
                  <a:srgbClr val="0070C0"/>
                </a:solidFill>
                <a:effectLst>
                  <a:outerShdw blurRad="127000" dist="200000" dir="2700000" algn="tl" rotWithShape="0">
                    <a:srgbClr val="000000">
                      <a:alpha val="30000"/>
                    </a:srgbClr>
                  </a:outerShdw>
                </a:effectLst>
              </a:rPr>
              <a:t>y</a:t>
            </a:r>
            <a:r>
              <a:rPr lang="et-EE" sz="3200" cap="all" dirty="0">
                <a:solidFill>
                  <a:prstClr val="white"/>
                </a:solidFill>
                <a:effectLst>
                  <a:outerShdw blurRad="127000" dist="200000" dir="2700000" algn="tl" rotWithShape="0">
                    <a:srgbClr val="000000">
                      <a:alpha val="30000"/>
                    </a:srgbClr>
                  </a:outerShdw>
                </a:effectLst>
              </a:rPr>
              <a:t>s</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endParaRPr lang="et-EE" sz="3200" dirty="0"/>
          </a:p>
        </p:txBody>
      </p:sp>
      <p:sp>
        <p:nvSpPr>
          <p:cNvPr id="3" name="Content Placeholder 2"/>
          <p:cNvSpPr>
            <a:spLocks noGrp="1"/>
          </p:cNvSpPr>
          <p:nvPr>
            <p:ph idx="1"/>
          </p:nvPr>
        </p:nvSpPr>
        <p:spPr/>
        <p:txBody>
          <a:bodyPr/>
          <a:lstStyle/>
          <a:p>
            <a:pPr marL="137160" lvl="0" indent="0">
              <a:buNone/>
            </a:pPr>
            <a:r>
              <a:rPr lang="et-EE" dirty="0" smtClean="0">
                <a:solidFill>
                  <a:schemeClr val="bg1"/>
                </a:solidFill>
                <a:cs typeface="Helvetica" panose="020B0604020202020204" pitchFamily="34" charset="0"/>
              </a:rPr>
              <a:t>6. </a:t>
            </a:r>
            <a:r>
              <a:rPr lang="en-US" dirty="0" smtClean="0">
                <a:solidFill>
                  <a:schemeClr val="bg1"/>
                </a:solidFill>
                <a:cs typeface="Helvetica" panose="020B0604020202020204" pitchFamily="34" charset="0"/>
              </a:rPr>
              <a:t>The </a:t>
            </a:r>
            <a:r>
              <a:rPr lang="en-US" dirty="0">
                <a:solidFill>
                  <a:schemeClr val="bg1"/>
                </a:solidFill>
                <a:cs typeface="Helvetica" panose="020B0604020202020204" pitchFamily="34" charset="0"/>
              </a:rPr>
              <a:t>Guy Fawkes Night is usually celebrated at large </a:t>
            </a:r>
            <a:r>
              <a:rPr lang="en-US" dirty="0" err="1" smtClean="0">
                <a:solidFill>
                  <a:schemeClr val="bg1"/>
                </a:solidFill>
                <a:cs typeface="Helvetica" panose="020B0604020202020204" pitchFamily="34" charset="0"/>
              </a:rPr>
              <a:t>organi</a:t>
            </a:r>
            <a:r>
              <a:rPr lang="et-EE" dirty="0">
                <a:solidFill>
                  <a:schemeClr val="bg1"/>
                </a:solidFill>
                <a:cs typeface="Helvetica" panose="020B0604020202020204" pitchFamily="34" charset="0"/>
              </a:rPr>
              <a:t>s</a:t>
            </a:r>
            <a:r>
              <a:rPr lang="en-US" dirty="0" err="1" smtClean="0">
                <a:solidFill>
                  <a:schemeClr val="bg1"/>
                </a:solidFill>
                <a:cs typeface="Helvetica" panose="020B0604020202020204" pitchFamily="34" charset="0"/>
              </a:rPr>
              <a:t>ed</a:t>
            </a:r>
            <a:r>
              <a:rPr lang="en-US" dirty="0" smtClean="0">
                <a:solidFill>
                  <a:schemeClr val="bg1"/>
                </a:solidFill>
                <a:cs typeface="Helvetica" panose="020B0604020202020204" pitchFamily="34" charset="0"/>
              </a:rPr>
              <a:t> </a:t>
            </a:r>
            <a:r>
              <a:rPr lang="en-US" dirty="0">
                <a:solidFill>
                  <a:schemeClr val="bg1"/>
                </a:solidFill>
                <a:cs typeface="Helvetica" panose="020B0604020202020204" pitchFamily="34" charset="0"/>
              </a:rPr>
              <a:t>events, </a:t>
            </a:r>
            <a:r>
              <a:rPr lang="en-US" dirty="0" err="1" smtClean="0">
                <a:solidFill>
                  <a:schemeClr val="bg1"/>
                </a:solidFill>
                <a:cs typeface="Helvetica" panose="020B0604020202020204" pitchFamily="34" charset="0"/>
              </a:rPr>
              <a:t>centred</a:t>
            </a:r>
            <a:r>
              <a:rPr lang="en-US" dirty="0" smtClean="0">
                <a:solidFill>
                  <a:schemeClr val="bg1"/>
                </a:solidFill>
                <a:cs typeface="Helvetica" panose="020B0604020202020204" pitchFamily="34" charset="0"/>
              </a:rPr>
              <a:t> </a:t>
            </a:r>
            <a:r>
              <a:rPr lang="en-US" dirty="0">
                <a:solidFill>
                  <a:schemeClr val="bg1"/>
                </a:solidFill>
                <a:cs typeface="Helvetica" panose="020B0604020202020204" pitchFamily="34" charset="0"/>
              </a:rPr>
              <a:t>on a bonfire and extravagant firework displays. Which building did Guy Fawkes unsuccessfully try to destroy in 1605</a:t>
            </a:r>
            <a:r>
              <a:rPr lang="en-US" dirty="0" smtClean="0">
                <a:solidFill>
                  <a:schemeClr val="bg1"/>
                </a:solidFill>
                <a:cs typeface="Helvetica" panose="020B0604020202020204" pitchFamily="34" charset="0"/>
              </a:rPr>
              <a:t>?</a:t>
            </a:r>
            <a:endParaRPr lang="et-EE" dirty="0" smtClean="0">
              <a:solidFill>
                <a:schemeClr val="bg1"/>
              </a:solidFill>
              <a:cs typeface="Helvetica" panose="020B0604020202020204" pitchFamily="34" charset="0"/>
            </a:endParaRPr>
          </a:p>
          <a:p>
            <a:pPr marL="137160" lvl="0" indent="0">
              <a:buNone/>
            </a:pPr>
            <a:endParaRPr lang="et-EE" dirty="0">
              <a:solidFill>
                <a:schemeClr val="bg1"/>
              </a:solidFill>
              <a:cs typeface="Helvetica" panose="020B0604020202020204" pitchFamily="34" charset="0"/>
            </a:endParaRPr>
          </a:p>
          <a:p>
            <a:pPr marL="137160" lvl="0" indent="0">
              <a:buNone/>
            </a:pPr>
            <a:r>
              <a:rPr lang="et-EE" dirty="0" smtClean="0">
                <a:solidFill>
                  <a:schemeClr val="bg1"/>
                </a:solidFill>
                <a:cs typeface="Helvetica" panose="020B0604020202020204" pitchFamily="34" charset="0"/>
              </a:rPr>
              <a:t>A. </a:t>
            </a:r>
            <a:r>
              <a:rPr lang="en-US" dirty="0" smtClean="0">
                <a:solidFill>
                  <a:schemeClr val="bg1"/>
                </a:solidFill>
                <a:cs typeface="Helvetica" panose="020B0604020202020204" pitchFamily="34" charset="0"/>
              </a:rPr>
              <a:t>Westminster Abbey</a:t>
            </a:r>
            <a:endParaRPr lang="et-EE" dirty="0">
              <a:solidFill>
                <a:schemeClr val="bg1"/>
              </a:solidFill>
              <a:cs typeface="Helvetica" panose="020B0604020202020204" pitchFamily="34" charset="0"/>
            </a:endParaRPr>
          </a:p>
          <a:p>
            <a:pPr marL="137160" lvl="0" indent="0">
              <a:buNone/>
            </a:pPr>
            <a:r>
              <a:rPr lang="et-EE" dirty="0" smtClean="0">
                <a:solidFill>
                  <a:schemeClr val="bg1"/>
                </a:solidFill>
                <a:cs typeface="Helvetica" panose="020B0604020202020204" pitchFamily="34" charset="0"/>
              </a:rPr>
              <a:t>B. </a:t>
            </a:r>
            <a:r>
              <a:rPr lang="en-US" dirty="0" smtClean="0">
                <a:solidFill>
                  <a:schemeClr val="bg1"/>
                </a:solidFill>
                <a:cs typeface="Helvetica" panose="020B0604020202020204" pitchFamily="34" charset="0"/>
              </a:rPr>
              <a:t>Buckingham </a:t>
            </a:r>
            <a:r>
              <a:rPr lang="en-US" dirty="0">
                <a:solidFill>
                  <a:schemeClr val="bg1"/>
                </a:solidFill>
                <a:cs typeface="Helvetica" panose="020B0604020202020204" pitchFamily="34" charset="0"/>
              </a:rPr>
              <a:t>Palace</a:t>
            </a:r>
            <a:endParaRPr lang="et-EE" dirty="0">
              <a:solidFill>
                <a:schemeClr val="bg1"/>
              </a:solidFill>
              <a:cs typeface="Helvetica" panose="020B0604020202020204" pitchFamily="34" charset="0"/>
            </a:endParaRPr>
          </a:p>
          <a:p>
            <a:pPr marL="137160" lvl="0" indent="0">
              <a:buNone/>
            </a:pPr>
            <a:r>
              <a:rPr lang="et-EE" dirty="0" smtClean="0">
                <a:solidFill>
                  <a:schemeClr val="bg1"/>
                </a:solidFill>
                <a:cs typeface="Helvetica" panose="020B0604020202020204" pitchFamily="34" charset="0"/>
              </a:rPr>
              <a:t>C. </a:t>
            </a:r>
            <a:r>
              <a:rPr lang="en-US" dirty="0" smtClean="0">
                <a:solidFill>
                  <a:schemeClr val="bg1"/>
                </a:solidFill>
                <a:cs typeface="Helvetica" panose="020B0604020202020204" pitchFamily="34" charset="0"/>
              </a:rPr>
              <a:t>the </a:t>
            </a:r>
            <a:r>
              <a:rPr lang="en-US" dirty="0">
                <a:solidFill>
                  <a:schemeClr val="bg1"/>
                </a:solidFill>
                <a:cs typeface="Helvetica" panose="020B0604020202020204" pitchFamily="34" charset="0"/>
              </a:rPr>
              <a:t>Houses of Parliament</a:t>
            </a:r>
            <a:endParaRPr lang="et-EE" dirty="0">
              <a:solidFill>
                <a:schemeClr val="bg1"/>
              </a:solidFill>
              <a:cs typeface="Helvetica" panose="020B0604020202020204" pitchFamily="34" charset="0"/>
            </a:endParaRPr>
          </a:p>
          <a:p>
            <a:pPr marL="137160" indent="0">
              <a:buNone/>
            </a:pPr>
            <a:endParaRPr lang="et-EE" dirty="0"/>
          </a:p>
        </p:txBody>
      </p:sp>
    </p:spTree>
    <p:extLst>
      <p:ext uri="{BB962C8B-B14F-4D97-AF65-F5344CB8AC3E}">
        <p14:creationId xmlns:p14="http://schemas.microsoft.com/office/powerpoint/2010/main" val="3538347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lstStyle/>
          <a:p>
            <a:pPr marL="137160" lvl="0" indent="0">
              <a:buNone/>
            </a:pPr>
            <a:r>
              <a:rPr lang="et-EE" dirty="0">
                <a:solidFill>
                  <a:schemeClr val="bg1"/>
                </a:solidFill>
                <a:cs typeface="Helvetica" panose="020B0604020202020204" pitchFamily="34" charset="0"/>
              </a:rPr>
              <a:t>C</a:t>
            </a:r>
            <a:r>
              <a:rPr lang="en-US" dirty="0" smtClean="0">
                <a:solidFill>
                  <a:schemeClr val="bg1"/>
                </a:solidFill>
                <a:cs typeface="Helvetica" panose="020B0604020202020204" pitchFamily="34" charset="0"/>
              </a:rPr>
              <a:t>. </a:t>
            </a:r>
            <a:r>
              <a:rPr lang="en-US" dirty="0">
                <a:solidFill>
                  <a:schemeClr val="bg1"/>
                </a:solidFill>
                <a:cs typeface="Helvetica" panose="020B0604020202020204" pitchFamily="34" charset="0"/>
              </a:rPr>
              <a:t>the Houses of Parliament</a:t>
            </a:r>
            <a:endParaRPr lang="et-EE" dirty="0">
              <a:solidFill>
                <a:schemeClr val="bg1"/>
              </a:solidFill>
              <a:cs typeface="Helvetica" panose="020B0604020202020204" pitchFamily="34" charset="0"/>
            </a:endParaRPr>
          </a:p>
          <a:p>
            <a:pPr marL="137160" indent="0">
              <a:buNone/>
            </a:pPr>
            <a:endParaRPr lang="et-EE"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577963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cap="all" dirty="0">
                <a:solidFill>
                  <a:srgbClr val="FF0000"/>
                </a:solidFill>
                <a:effectLst>
                  <a:outerShdw blurRad="127000" dist="200000" dir="2700000" algn="tl" rotWithShape="0">
                    <a:srgbClr val="000000">
                      <a:alpha val="30000"/>
                    </a:srgbClr>
                  </a:outerShdw>
                </a:effectLst>
              </a:rPr>
              <a:t>B</a:t>
            </a:r>
            <a:r>
              <a:rPr lang="en-GB" sz="3200" cap="all" dirty="0">
                <a:solidFill>
                  <a:prstClr val="white"/>
                </a:solidFill>
                <a:effectLst>
                  <a:outerShdw blurRad="127000" dist="200000" dir="2700000" algn="tl" rotWithShape="0">
                    <a:srgbClr val="000000">
                      <a:alpha val="30000"/>
                    </a:srgbClr>
                  </a:outerShdw>
                </a:effectLst>
              </a:rPr>
              <a:t>R</a:t>
            </a:r>
            <a:r>
              <a:rPr lang="en-GB" sz="3200" cap="all" dirty="0">
                <a:solidFill>
                  <a:srgbClr val="0070C0"/>
                </a:solidFill>
                <a:effectLst>
                  <a:outerShdw blurRad="127000" dist="200000" dir="2700000" algn="tl" rotWithShape="0">
                    <a:srgbClr val="000000">
                      <a:alpha val="30000"/>
                    </a:srgbClr>
                  </a:outerShdw>
                </a:effectLst>
              </a:rPr>
              <a:t>I</a:t>
            </a:r>
            <a:r>
              <a:rPr lang="en-GB" sz="3200" cap="all" dirty="0">
                <a:solidFill>
                  <a:srgbClr val="FF0000"/>
                </a:solidFill>
                <a:effectLst>
                  <a:outerShdw blurRad="127000" dist="200000" dir="2700000" algn="tl" rotWithShape="0">
                    <a:srgbClr val="000000">
                      <a:alpha val="30000"/>
                    </a:srgbClr>
                  </a:outerShdw>
                </a:effectLst>
              </a:rPr>
              <a:t>T</a:t>
            </a:r>
            <a:r>
              <a:rPr lang="en-GB" sz="3200" cap="all" dirty="0">
                <a:solidFill>
                  <a:prstClr val="white"/>
                </a:solidFill>
                <a:effectLst>
                  <a:outerShdw blurRad="127000" dist="200000" dir="2700000" algn="tl" rotWithShape="0">
                    <a:srgbClr val="000000">
                      <a:alpha val="30000"/>
                    </a:srgbClr>
                  </a:outerShdw>
                </a:effectLst>
              </a:rPr>
              <a:t>I</a:t>
            </a:r>
            <a:r>
              <a:rPr lang="en-GB" sz="3200" cap="all" dirty="0">
                <a:solidFill>
                  <a:srgbClr val="0070C0"/>
                </a:solidFill>
                <a:effectLst>
                  <a:outerShdw blurRad="127000" dist="200000" dir="2700000" algn="tl" rotWithShape="0">
                    <a:srgbClr val="000000">
                      <a:alpha val="30000"/>
                    </a:srgbClr>
                  </a:outerShdw>
                </a:effectLst>
              </a:rPr>
              <a:t>S</a:t>
            </a:r>
            <a:r>
              <a:rPr lang="en-GB" sz="3200" cap="all" dirty="0">
                <a:solidFill>
                  <a:srgbClr val="FF0000"/>
                </a:solidFill>
                <a:effectLst>
                  <a:outerShdw blurRad="127000" dist="200000" dir="2700000" algn="tl" rotWithShape="0">
                    <a:srgbClr val="000000">
                      <a:alpha val="30000"/>
                    </a:srgbClr>
                  </a:outerShdw>
                </a:effectLst>
              </a:rPr>
              <a:t>H</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solidFill>
                  <a:prstClr val="white"/>
                </a:solidFill>
                <a:effectLst>
                  <a:outerShdw blurRad="127000" dist="200000" dir="2700000" algn="tl" rotWithShape="0">
                    <a:srgbClr val="000000">
                      <a:alpha val="30000"/>
                    </a:srgbClr>
                  </a:outerShdw>
                </a:effectLst>
              </a:rPr>
              <a:t>w</a:t>
            </a:r>
            <a:r>
              <a:rPr lang="et-EE" sz="3200" cap="all" dirty="0">
                <a:solidFill>
                  <a:srgbClr val="0070C0"/>
                </a:solidFill>
                <a:effectLst>
                  <a:outerShdw blurRad="127000" dist="200000" dir="2700000" algn="tl" rotWithShape="0">
                    <a:srgbClr val="000000">
                      <a:alpha val="30000"/>
                    </a:srgbClr>
                  </a:outerShdw>
                </a:effectLst>
              </a:rPr>
              <a:t>e</a:t>
            </a:r>
            <a:r>
              <a:rPr lang="et-EE" sz="3200" cap="all" dirty="0">
                <a:solidFill>
                  <a:srgbClr val="FF0000"/>
                </a:solidFill>
                <a:effectLst>
                  <a:outerShdw blurRad="127000" dist="200000" dir="2700000" algn="tl" rotWithShape="0">
                    <a:srgbClr val="000000">
                      <a:alpha val="30000"/>
                    </a:srgbClr>
                  </a:outerShdw>
                </a:effectLst>
              </a:rPr>
              <a:t>e</a:t>
            </a:r>
            <a:r>
              <a:rPr lang="et-EE" sz="3200" cap="all" dirty="0">
                <a:solidFill>
                  <a:prstClr val="white"/>
                </a:solidFill>
                <a:effectLst>
                  <a:outerShdw blurRad="127000" dist="200000" dir="2700000" algn="tl" rotWithShape="0">
                    <a:srgbClr val="000000">
                      <a:alpha val="30000"/>
                    </a:srgbClr>
                  </a:outerShdw>
                </a:effectLst>
              </a:rPr>
              <a:t>k</a:t>
            </a:r>
            <a:r>
              <a:rPr lang="en-GB" sz="3200" cap="all" dirty="0">
                <a:solidFill>
                  <a:prstClr val="white"/>
                </a:solidFill>
                <a:effectLst>
                  <a:outerShdw blurRad="127000" dist="200000" dir="2700000" algn="tl" rotWithShape="0">
                    <a:srgbClr val="000000">
                      <a:alpha val="30000"/>
                    </a:srgbClr>
                  </a:outerShdw>
                </a:effectLst>
              </a:rPr>
              <a:t>2</a:t>
            </a:r>
            <a:r>
              <a:rPr lang="en-GB" sz="3200" cap="all" dirty="0">
                <a:solidFill>
                  <a:srgbClr val="0070C0"/>
                </a:solidFill>
                <a:effectLst>
                  <a:outerShdw blurRad="127000" dist="200000" dir="2700000" algn="tl" rotWithShape="0">
                    <a:srgbClr val="000000">
                      <a:alpha val="30000"/>
                    </a:srgbClr>
                  </a:outerShdw>
                </a:effectLst>
              </a:rPr>
              <a:t>0</a:t>
            </a:r>
            <a:r>
              <a:rPr lang="en-GB" sz="3200" cap="all" dirty="0">
                <a:solidFill>
                  <a:srgbClr val="FF0000"/>
                </a:solidFill>
                <a:effectLst>
                  <a:outerShdw blurRad="127000" dist="200000" dir="2700000" algn="tl" rotWithShape="0">
                    <a:srgbClr val="000000">
                      <a:alpha val="30000"/>
                    </a:srgbClr>
                  </a:outerShdw>
                </a:effectLst>
              </a:rPr>
              <a:t>1</a:t>
            </a:r>
            <a:r>
              <a:rPr lang="en-GB" sz="3200" cap="all" dirty="0">
                <a:solidFill>
                  <a:prstClr val="white"/>
                </a:solidFill>
                <a:effectLst>
                  <a:outerShdw blurRad="127000" dist="200000" dir="2700000" algn="tl" rotWithShape="0">
                    <a:srgbClr val="000000">
                      <a:alpha val="30000"/>
                    </a:srgbClr>
                  </a:outerShdw>
                </a:effectLst>
              </a:rPr>
              <a:t>5</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r>
              <a:rPr lang="et-EE" sz="3200" cap="all" dirty="0">
                <a:solidFill>
                  <a:srgbClr val="FF0000"/>
                </a:solidFill>
                <a:effectLst>
                  <a:outerShdw blurRad="127000" dist="200000" dir="2700000" algn="tl" rotWithShape="0">
                    <a:srgbClr val="000000">
                      <a:alpha val="30000"/>
                    </a:srgbClr>
                  </a:outerShdw>
                </a:effectLst>
              </a:rPr>
              <a:t>H</a:t>
            </a:r>
            <a:r>
              <a:rPr lang="et-EE" sz="3200" cap="all" dirty="0">
                <a:solidFill>
                  <a:prstClr val="white"/>
                </a:solidFill>
                <a:effectLst>
                  <a:outerShdw blurRad="127000" dist="200000" dir="2700000" algn="tl" rotWithShape="0">
                    <a:srgbClr val="000000">
                      <a:alpha val="30000"/>
                    </a:srgbClr>
                  </a:outerShdw>
                </a:effectLst>
              </a:rPr>
              <a:t>o</a:t>
            </a:r>
            <a:r>
              <a:rPr lang="et-EE" sz="3200" cap="all" dirty="0">
                <a:solidFill>
                  <a:srgbClr val="0070C0"/>
                </a:solidFill>
                <a:effectLst>
                  <a:outerShdw blurRad="127000" dist="200000" dir="2700000" algn="tl" rotWithShape="0">
                    <a:srgbClr val="000000">
                      <a:alpha val="30000"/>
                    </a:srgbClr>
                  </a:outerShdw>
                </a:effectLst>
              </a:rPr>
              <a:t>l</a:t>
            </a:r>
            <a:r>
              <a:rPr lang="et-EE" sz="3200" cap="all" dirty="0">
                <a:solidFill>
                  <a:prstClr val="white"/>
                </a:solidFill>
                <a:effectLst>
                  <a:outerShdw blurRad="127000" dist="200000" dir="2700000" algn="tl" rotWithShape="0">
                    <a:srgbClr val="000000">
                      <a:alpha val="30000"/>
                    </a:srgbClr>
                  </a:outerShdw>
                </a:effectLst>
              </a:rPr>
              <a:t>i</a:t>
            </a:r>
            <a:r>
              <a:rPr lang="et-EE" sz="3200" cap="all" dirty="0">
                <a:solidFill>
                  <a:srgbClr val="FF0000"/>
                </a:solidFill>
                <a:effectLst>
                  <a:outerShdw blurRad="127000" dist="200000" dir="2700000" algn="tl" rotWithShape="0">
                    <a:srgbClr val="000000">
                      <a:alpha val="30000"/>
                    </a:srgbClr>
                  </a:outerShdw>
                </a:effectLst>
              </a:rPr>
              <a:t>d</a:t>
            </a:r>
            <a:r>
              <a:rPr lang="et-EE" sz="3200" cap="all" dirty="0">
                <a:solidFill>
                  <a:prstClr val="white"/>
                </a:solidFill>
                <a:effectLst>
                  <a:outerShdw blurRad="127000" dist="200000" dir="2700000" algn="tl" rotWithShape="0">
                    <a:srgbClr val="000000">
                      <a:alpha val="30000"/>
                    </a:srgbClr>
                  </a:outerShdw>
                </a:effectLst>
              </a:rPr>
              <a:t>a</a:t>
            </a:r>
            <a:r>
              <a:rPr lang="et-EE" sz="3200" cap="all" dirty="0">
                <a:solidFill>
                  <a:srgbClr val="0070C0"/>
                </a:solidFill>
                <a:effectLst>
                  <a:outerShdw blurRad="127000" dist="200000" dir="2700000" algn="tl" rotWithShape="0">
                    <a:srgbClr val="000000">
                      <a:alpha val="30000"/>
                    </a:srgbClr>
                  </a:outerShdw>
                </a:effectLst>
              </a:rPr>
              <a:t>y</a:t>
            </a:r>
            <a:r>
              <a:rPr lang="et-EE" sz="3200" cap="all" dirty="0">
                <a:solidFill>
                  <a:prstClr val="white"/>
                </a:solidFill>
                <a:effectLst>
                  <a:outerShdw blurRad="127000" dist="200000" dir="2700000" algn="tl" rotWithShape="0">
                    <a:srgbClr val="000000">
                      <a:alpha val="30000"/>
                    </a:srgbClr>
                  </a:outerShdw>
                </a:effectLst>
              </a:rPr>
              <a:t>s</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endParaRPr lang="et-EE" sz="3200" dirty="0"/>
          </a:p>
        </p:txBody>
      </p:sp>
      <p:sp>
        <p:nvSpPr>
          <p:cNvPr id="3" name="Content Placeholder 2"/>
          <p:cNvSpPr>
            <a:spLocks noGrp="1"/>
          </p:cNvSpPr>
          <p:nvPr>
            <p:ph idx="1"/>
          </p:nvPr>
        </p:nvSpPr>
        <p:spPr/>
        <p:txBody>
          <a:bodyPr/>
          <a:lstStyle/>
          <a:p>
            <a:pPr marL="137160" lvl="0" indent="0">
              <a:buNone/>
            </a:pPr>
            <a:r>
              <a:rPr lang="et-EE" dirty="0" smtClean="0">
                <a:solidFill>
                  <a:schemeClr val="bg1"/>
                </a:solidFill>
                <a:cs typeface="Helvetica" panose="020B0604020202020204" pitchFamily="34" charset="0"/>
              </a:rPr>
              <a:t>7. </a:t>
            </a:r>
            <a:r>
              <a:rPr lang="en-US" dirty="0" smtClean="0">
                <a:solidFill>
                  <a:schemeClr val="bg1"/>
                </a:solidFill>
                <a:cs typeface="Helvetica" panose="020B0604020202020204" pitchFamily="34" charset="0"/>
              </a:rPr>
              <a:t>Valentine’s </a:t>
            </a:r>
            <a:r>
              <a:rPr lang="en-US" dirty="0">
                <a:solidFill>
                  <a:schemeClr val="bg1"/>
                </a:solidFill>
                <a:cs typeface="Helvetica" panose="020B0604020202020204" pitchFamily="34" charset="0"/>
              </a:rPr>
              <a:t>Day is celebrated on 14 February each year. Many people also send Valentine’s Day cards. Fill in the blanks in the famous poem.  </a:t>
            </a:r>
            <a:endParaRPr lang="et-EE" dirty="0">
              <a:solidFill>
                <a:schemeClr val="bg1"/>
              </a:solidFill>
              <a:cs typeface="Helvetica" panose="020B0604020202020204" pitchFamily="34" charset="0"/>
            </a:endParaRPr>
          </a:p>
          <a:p>
            <a:pPr marL="137160" indent="0">
              <a:buNone/>
            </a:pPr>
            <a:endParaRPr lang="et-EE" dirty="0">
              <a:solidFill>
                <a:schemeClr val="bg1"/>
              </a:solidFill>
              <a:cs typeface="Helvetica" panose="020B0604020202020204" pitchFamily="34" charset="0"/>
            </a:endParaRPr>
          </a:p>
          <a:p>
            <a:pPr marL="137160" indent="0">
              <a:buNone/>
            </a:pPr>
            <a:r>
              <a:rPr lang="en-US" dirty="0">
                <a:solidFill>
                  <a:schemeClr val="bg1"/>
                </a:solidFill>
                <a:cs typeface="Helvetica" panose="020B0604020202020204" pitchFamily="34" charset="0"/>
              </a:rPr>
              <a:t>______ are red, </a:t>
            </a:r>
            <a:endParaRPr lang="et-EE" dirty="0">
              <a:solidFill>
                <a:schemeClr val="bg1"/>
              </a:solidFill>
              <a:cs typeface="Helvetica" panose="020B0604020202020204" pitchFamily="34" charset="0"/>
            </a:endParaRPr>
          </a:p>
          <a:p>
            <a:pPr marL="137160" indent="0">
              <a:buNone/>
            </a:pPr>
            <a:r>
              <a:rPr lang="en-US" dirty="0">
                <a:solidFill>
                  <a:schemeClr val="bg1"/>
                </a:solidFill>
                <a:cs typeface="Helvetica" panose="020B0604020202020204" pitchFamily="34" charset="0"/>
              </a:rPr>
              <a:t>Violets are _______ .</a:t>
            </a:r>
            <a:endParaRPr lang="et-EE" dirty="0">
              <a:solidFill>
                <a:schemeClr val="bg1"/>
              </a:solidFill>
              <a:cs typeface="Helvetica" panose="020B0604020202020204" pitchFamily="34" charset="0"/>
            </a:endParaRPr>
          </a:p>
          <a:p>
            <a:pPr marL="137160" indent="0">
              <a:buNone/>
            </a:pPr>
            <a:r>
              <a:rPr lang="en-US" dirty="0">
                <a:solidFill>
                  <a:schemeClr val="bg1"/>
                </a:solidFill>
                <a:cs typeface="Helvetica" panose="020B0604020202020204" pitchFamily="34" charset="0"/>
              </a:rPr>
              <a:t>_______ is sweet,</a:t>
            </a:r>
            <a:endParaRPr lang="et-EE" dirty="0">
              <a:solidFill>
                <a:schemeClr val="bg1"/>
              </a:solidFill>
              <a:cs typeface="Helvetica" panose="020B0604020202020204" pitchFamily="34" charset="0"/>
            </a:endParaRPr>
          </a:p>
          <a:p>
            <a:pPr marL="137160" indent="0">
              <a:buNone/>
            </a:pPr>
            <a:r>
              <a:rPr lang="en-US" dirty="0">
                <a:solidFill>
                  <a:schemeClr val="bg1"/>
                </a:solidFill>
                <a:cs typeface="Helvetica" panose="020B0604020202020204" pitchFamily="34" charset="0"/>
              </a:rPr>
              <a:t>And so are you!</a:t>
            </a:r>
            <a:endParaRPr lang="et-EE" dirty="0">
              <a:solidFill>
                <a:schemeClr val="bg1"/>
              </a:solidFill>
              <a:cs typeface="Helvetica" panose="020B0604020202020204" pitchFamily="34" charset="0"/>
            </a:endParaRPr>
          </a:p>
          <a:p>
            <a:pPr marL="137160" indent="0">
              <a:buNone/>
            </a:pPr>
            <a:endParaRPr lang="et-EE" dirty="0"/>
          </a:p>
        </p:txBody>
      </p:sp>
    </p:spTree>
    <p:extLst>
      <p:ext uri="{BB962C8B-B14F-4D97-AF65-F5344CB8AC3E}">
        <p14:creationId xmlns:p14="http://schemas.microsoft.com/office/powerpoint/2010/main" val="17870403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lstStyle/>
          <a:p>
            <a:pPr marL="137160" indent="0">
              <a:buNone/>
            </a:pPr>
            <a:r>
              <a:rPr lang="et-EE" dirty="0" smtClean="0">
                <a:solidFill>
                  <a:schemeClr val="bg1"/>
                </a:solidFill>
                <a:cs typeface="Helvetica" panose="020B0604020202020204" pitchFamily="34" charset="0"/>
              </a:rPr>
              <a:t>Roses</a:t>
            </a:r>
            <a:r>
              <a:rPr lang="en-US" dirty="0" smtClean="0">
                <a:solidFill>
                  <a:schemeClr val="bg1"/>
                </a:solidFill>
                <a:cs typeface="Helvetica" panose="020B0604020202020204" pitchFamily="34" charset="0"/>
              </a:rPr>
              <a:t> </a:t>
            </a:r>
            <a:r>
              <a:rPr lang="en-US" dirty="0">
                <a:solidFill>
                  <a:schemeClr val="bg1"/>
                </a:solidFill>
                <a:cs typeface="Helvetica" panose="020B0604020202020204" pitchFamily="34" charset="0"/>
              </a:rPr>
              <a:t>are red, </a:t>
            </a:r>
            <a:endParaRPr lang="et-EE" dirty="0">
              <a:solidFill>
                <a:schemeClr val="bg1"/>
              </a:solidFill>
              <a:cs typeface="Helvetica" panose="020B0604020202020204" pitchFamily="34" charset="0"/>
            </a:endParaRPr>
          </a:p>
          <a:p>
            <a:pPr marL="137160" indent="0">
              <a:buNone/>
            </a:pPr>
            <a:r>
              <a:rPr lang="en-US" dirty="0">
                <a:solidFill>
                  <a:schemeClr val="bg1"/>
                </a:solidFill>
                <a:cs typeface="Helvetica" panose="020B0604020202020204" pitchFamily="34" charset="0"/>
              </a:rPr>
              <a:t>Violets </a:t>
            </a:r>
            <a:r>
              <a:rPr lang="en-US" dirty="0" smtClean="0">
                <a:solidFill>
                  <a:schemeClr val="bg1"/>
                </a:solidFill>
                <a:cs typeface="Helvetica" panose="020B0604020202020204" pitchFamily="34" charset="0"/>
              </a:rPr>
              <a:t>are</a:t>
            </a:r>
            <a:r>
              <a:rPr lang="et-EE" dirty="0" smtClean="0">
                <a:solidFill>
                  <a:schemeClr val="bg1"/>
                </a:solidFill>
                <a:cs typeface="Helvetica" panose="020B0604020202020204" pitchFamily="34" charset="0"/>
              </a:rPr>
              <a:t> blue</a:t>
            </a:r>
            <a:r>
              <a:rPr lang="en-US" dirty="0" smtClean="0">
                <a:solidFill>
                  <a:schemeClr val="bg1"/>
                </a:solidFill>
                <a:cs typeface="Helvetica" panose="020B0604020202020204" pitchFamily="34" charset="0"/>
              </a:rPr>
              <a:t>.</a:t>
            </a:r>
            <a:endParaRPr lang="et-EE" dirty="0">
              <a:solidFill>
                <a:schemeClr val="bg1"/>
              </a:solidFill>
              <a:cs typeface="Helvetica" panose="020B0604020202020204" pitchFamily="34" charset="0"/>
            </a:endParaRPr>
          </a:p>
          <a:p>
            <a:pPr marL="137160" indent="0">
              <a:buNone/>
            </a:pPr>
            <a:r>
              <a:rPr lang="et-EE" dirty="0" smtClean="0">
                <a:solidFill>
                  <a:schemeClr val="bg1"/>
                </a:solidFill>
                <a:cs typeface="Helvetica" panose="020B0604020202020204" pitchFamily="34" charset="0"/>
              </a:rPr>
              <a:t>Sugar </a:t>
            </a:r>
            <a:r>
              <a:rPr lang="en-US" dirty="0" smtClean="0">
                <a:solidFill>
                  <a:schemeClr val="bg1"/>
                </a:solidFill>
                <a:cs typeface="Helvetica" panose="020B0604020202020204" pitchFamily="34" charset="0"/>
              </a:rPr>
              <a:t>is </a:t>
            </a:r>
            <a:r>
              <a:rPr lang="en-US" dirty="0">
                <a:solidFill>
                  <a:schemeClr val="bg1"/>
                </a:solidFill>
                <a:cs typeface="Helvetica" panose="020B0604020202020204" pitchFamily="34" charset="0"/>
              </a:rPr>
              <a:t>sweet,</a:t>
            </a:r>
            <a:endParaRPr lang="et-EE" dirty="0">
              <a:solidFill>
                <a:schemeClr val="bg1"/>
              </a:solidFill>
              <a:cs typeface="Helvetica" panose="020B0604020202020204" pitchFamily="34" charset="0"/>
            </a:endParaRPr>
          </a:p>
          <a:p>
            <a:pPr marL="137160" indent="0">
              <a:buNone/>
            </a:pPr>
            <a:r>
              <a:rPr lang="en-US" dirty="0">
                <a:solidFill>
                  <a:schemeClr val="bg1"/>
                </a:solidFill>
                <a:cs typeface="Helvetica" panose="020B0604020202020204" pitchFamily="34" charset="0"/>
              </a:rPr>
              <a:t>And so are you!</a:t>
            </a:r>
            <a:endParaRPr lang="et-EE" dirty="0">
              <a:solidFill>
                <a:schemeClr val="bg1"/>
              </a:solidFill>
              <a:cs typeface="Helvetica" panose="020B0604020202020204" pitchFamily="34" charset="0"/>
            </a:endParaRPr>
          </a:p>
          <a:p>
            <a:pPr marL="137160" indent="0">
              <a:buNone/>
            </a:pPr>
            <a:r>
              <a:rPr lang="en-US" dirty="0"/>
              <a:t> </a:t>
            </a:r>
            <a:endParaRPr lang="et-EE" dirty="0"/>
          </a:p>
          <a:p>
            <a:pPr marL="137160" lvl="0" indent="0">
              <a:buNone/>
            </a:pPr>
            <a:endParaRPr lang="et-EE" dirty="0"/>
          </a:p>
          <a:p>
            <a:endParaRPr lang="et-EE" dirty="0"/>
          </a:p>
        </p:txBody>
      </p:sp>
    </p:spTree>
    <p:extLst>
      <p:ext uri="{BB962C8B-B14F-4D97-AF65-F5344CB8AC3E}">
        <p14:creationId xmlns:p14="http://schemas.microsoft.com/office/powerpoint/2010/main" val="3703746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lstStyle/>
          <a:p>
            <a:pPr marL="137160" lvl="0" indent="0">
              <a:buNone/>
            </a:pPr>
            <a:r>
              <a:rPr lang="et-EE" dirty="0" smtClean="0">
                <a:solidFill>
                  <a:schemeClr val="bg1"/>
                </a:solidFill>
                <a:latin typeface="Helvetica" panose="020B0604020202020204" pitchFamily="34" charset="0"/>
                <a:cs typeface="Helvetica" panose="020B0604020202020204" pitchFamily="34" charset="0"/>
              </a:rPr>
              <a:t>5. </a:t>
            </a:r>
            <a:r>
              <a:rPr lang="en-GB" dirty="0" smtClean="0">
                <a:solidFill>
                  <a:schemeClr val="bg1"/>
                </a:solidFill>
                <a:latin typeface="Helvetica" panose="020B0604020202020204" pitchFamily="34" charset="0"/>
                <a:cs typeface="Helvetica" panose="020B0604020202020204" pitchFamily="34" charset="0"/>
              </a:rPr>
              <a:t>WIMBLEDON </a:t>
            </a:r>
            <a:r>
              <a:rPr lang="en-GB" dirty="0">
                <a:solidFill>
                  <a:schemeClr val="bg1"/>
                </a:solidFill>
                <a:latin typeface="Helvetica" panose="020B0604020202020204" pitchFamily="34" charset="0"/>
                <a:cs typeface="Helvetica" panose="020B0604020202020204" pitchFamily="34" charset="0"/>
              </a:rPr>
              <a:t>MENS SINGLES </a:t>
            </a:r>
            <a:r>
              <a:rPr lang="en-GB" dirty="0" smtClean="0">
                <a:solidFill>
                  <a:schemeClr val="bg1"/>
                </a:solidFill>
                <a:latin typeface="Helvetica" panose="020B0604020202020204" pitchFamily="34" charset="0"/>
                <a:cs typeface="Helvetica" panose="020B0604020202020204" pitchFamily="34" charset="0"/>
              </a:rPr>
              <a:t>TROPHY</a:t>
            </a:r>
            <a:endParaRPr lang="et-EE" dirty="0" smtClean="0">
              <a:solidFill>
                <a:schemeClr val="bg1"/>
              </a:solidFill>
              <a:latin typeface="Helvetica" panose="020B0604020202020204" pitchFamily="34" charset="0"/>
              <a:cs typeface="Helvetica" panose="020B0604020202020204" pitchFamily="34" charset="0"/>
            </a:endParaRPr>
          </a:p>
          <a:p>
            <a:pPr marL="137160" lvl="0" indent="0">
              <a:buNone/>
            </a:pPr>
            <a:endParaRPr lang="et-EE" dirty="0">
              <a:solidFill>
                <a:schemeClr val="bg1"/>
              </a:solidFill>
              <a:latin typeface="Helvetica" panose="020B0604020202020204" pitchFamily="34" charset="0"/>
              <a:cs typeface="Helvetica" panose="020B0604020202020204" pitchFamily="34" charset="0"/>
            </a:endParaRPr>
          </a:p>
          <a:p>
            <a:pPr marL="137160" lvl="0" indent="0">
              <a:buNone/>
            </a:pPr>
            <a:r>
              <a:rPr lang="et-EE" dirty="0" smtClean="0">
                <a:solidFill>
                  <a:schemeClr val="bg1"/>
                </a:solidFill>
                <a:latin typeface="Helvetica" panose="020B0604020202020204" pitchFamily="34" charset="0"/>
                <a:cs typeface="Helvetica" panose="020B0604020202020204" pitchFamily="34" charset="0"/>
              </a:rPr>
              <a:t>6. </a:t>
            </a:r>
            <a:r>
              <a:rPr lang="en-GB" dirty="0" smtClean="0">
                <a:solidFill>
                  <a:schemeClr val="bg1"/>
                </a:solidFill>
                <a:latin typeface="Helvetica" panose="020B0604020202020204" pitchFamily="34" charset="0"/>
                <a:cs typeface="Helvetica" panose="020B0604020202020204" pitchFamily="34" charset="0"/>
              </a:rPr>
              <a:t>NOVAK </a:t>
            </a:r>
            <a:r>
              <a:rPr lang="en-GB" dirty="0">
                <a:solidFill>
                  <a:schemeClr val="bg1"/>
                </a:solidFill>
                <a:latin typeface="Helvetica" panose="020B0604020202020204" pitchFamily="34" charset="0"/>
                <a:cs typeface="Helvetica" panose="020B0604020202020204" pitchFamily="34" charset="0"/>
              </a:rPr>
              <a:t>DJOCKOVIC</a:t>
            </a:r>
            <a:endParaRPr lang="et-EE" dirty="0">
              <a:solidFill>
                <a:schemeClr val="bg1"/>
              </a:solidFill>
              <a:latin typeface="Helvetica" panose="020B0604020202020204" pitchFamily="34" charset="0"/>
              <a:cs typeface="Helvetica" panose="020B0604020202020204" pitchFamily="34" charset="0"/>
            </a:endParaRPr>
          </a:p>
          <a:p>
            <a:endParaRPr lang="et-EE" dirty="0"/>
          </a:p>
        </p:txBody>
      </p:sp>
    </p:spTree>
    <p:extLst>
      <p:ext uri="{BB962C8B-B14F-4D97-AF65-F5344CB8AC3E}">
        <p14:creationId xmlns:p14="http://schemas.microsoft.com/office/powerpoint/2010/main" val="29712678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cap="all" dirty="0">
                <a:solidFill>
                  <a:srgbClr val="FF0000"/>
                </a:solidFill>
                <a:effectLst>
                  <a:outerShdw blurRad="127000" dist="200000" dir="2700000" algn="tl" rotWithShape="0">
                    <a:srgbClr val="000000">
                      <a:alpha val="30000"/>
                    </a:srgbClr>
                  </a:outerShdw>
                </a:effectLst>
              </a:rPr>
              <a:t>B</a:t>
            </a:r>
            <a:r>
              <a:rPr lang="en-GB" sz="3200" cap="all" dirty="0">
                <a:solidFill>
                  <a:prstClr val="white"/>
                </a:solidFill>
                <a:effectLst>
                  <a:outerShdw blurRad="127000" dist="200000" dir="2700000" algn="tl" rotWithShape="0">
                    <a:srgbClr val="000000">
                      <a:alpha val="30000"/>
                    </a:srgbClr>
                  </a:outerShdw>
                </a:effectLst>
              </a:rPr>
              <a:t>R</a:t>
            </a:r>
            <a:r>
              <a:rPr lang="en-GB" sz="3200" cap="all" dirty="0">
                <a:solidFill>
                  <a:srgbClr val="0070C0"/>
                </a:solidFill>
                <a:effectLst>
                  <a:outerShdw blurRad="127000" dist="200000" dir="2700000" algn="tl" rotWithShape="0">
                    <a:srgbClr val="000000">
                      <a:alpha val="30000"/>
                    </a:srgbClr>
                  </a:outerShdw>
                </a:effectLst>
              </a:rPr>
              <a:t>I</a:t>
            </a:r>
            <a:r>
              <a:rPr lang="en-GB" sz="3200" cap="all" dirty="0">
                <a:solidFill>
                  <a:srgbClr val="FF0000"/>
                </a:solidFill>
                <a:effectLst>
                  <a:outerShdw blurRad="127000" dist="200000" dir="2700000" algn="tl" rotWithShape="0">
                    <a:srgbClr val="000000">
                      <a:alpha val="30000"/>
                    </a:srgbClr>
                  </a:outerShdw>
                </a:effectLst>
              </a:rPr>
              <a:t>T</a:t>
            </a:r>
            <a:r>
              <a:rPr lang="en-GB" sz="3200" cap="all" dirty="0">
                <a:solidFill>
                  <a:prstClr val="white"/>
                </a:solidFill>
                <a:effectLst>
                  <a:outerShdw blurRad="127000" dist="200000" dir="2700000" algn="tl" rotWithShape="0">
                    <a:srgbClr val="000000">
                      <a:alpha val="30000"/>
                    </a:srgbClr>
                  </a:outerShdw>
                </a:effectLst>
              </a:rPr>
              <a:t>I</a:t>
            </a:r>
            <a:r>
              <a:rPr lang="en-GB" sz="3200" cap="all" dirty="0">
                <a:solidFill>
                  <a:srgbClr val="0070C0"/>
                </a:solidFill>
                <a:effectLst>
                  <a:outerShdw blurRad="127000" dist="200000" dir="2700000" algn="tl" rotWithShape="0">
                    <a:srgbClr val="000000">
                      <a:alpha val="30000"/>
                    </a:srgbClr>
                  </a:outerShdw>
                </a:effectLst>
              </a:rPr>
              <a:t>S</a:t>
            </a:r>
            <a:r>
              <a:rPr lang="en-GB" sz="3200" cap="all" dirty="0">
                <a:solidFill>
                  <a:srgbClr val="FF0000"/>
                </a:solidFill>
                <a:effectLst>
                  <a:outerShdw blurRad="127000" dist="200000" dir="2700000" algn="tl" rotWithShape="0">
                    <a:srgbClr val="000000">
                      <a:alpha val="30000"/>
                    </a:srgbClr>
                  </a:outerShdw>
                </a:effectLst>
              </a:rPr>
              <a:t>H</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solidFill>
                  <a:prstClr val="white"/>
                </a:solidFill>
                <a:effectLst>
                  <a:outerShdw blurRad="127000" dist="200000" dir="2700000" algn="tl" rotWithShape="0">
                    <a:srgbClr val="000000">
                      <a:alpha val="30000"/>
                    </a:srgbClr>
                  </a:outerShdw>
                </a:effectLst>
              </a:rPr>
              <a:t>w</a:t>
            </a:r>
            <a:r>
              <a:rPr lang="et-EE" sz="3200" cap="all" dirty="0">
                <a:solidFill>
                  <a:srgbClr val="0070C0"/>
                </a:solidFill>
                <a:effectLst>
                  <a:outerShdw blurRad="127000" dist="200000" dir="2700000" algn="tl" rotWithShape="0">
                    <a:srgbClr val="000000">
                      <a:alpha val="30000"/>
                    </a:srgbClr>
                  </a:outerShdw>
                </a:effectLst>
              </a:rPr>
              <a:t>e</a:t>
            </a:r>
            <a:r>
              <a:rPr lang="et-EE" sz="3200" cap="all" dirty="0">
                <a:solidFill>
                  <a:srgbClr val="FF0000"/>
                </a:solidFill>
                <a:effectLst>
                  <a:outerShdw blurRad="127000" dist="200000" dir="2700000" algn="tl" rotWithShape="0">
                    <a:srgbClr val="000000">
                      <a:alpha val="30000"/>
                    </a:srgbClr>
                  </a:outerShdw>
                </a:effectLst>
              </a:rPr>
              <a:t>e</a:t>
            </a:r>
            <a:r>
              <a:rPr lang="et-EE" sz="3200" cap="all" dirty="0">
                <a:solidFill>
                  <a:prstClr val="white"/>
                </a:solidFill>
                <a:effectLst>
                  <a:outerShdw blurRad="127000" dist="200000" dir="2700000" algn="tl" rotWithShape="0">
                    <a:srgbClr val="000000">
                      <a:alpha val="30000"/>
                    </a:srgbClr>
                  </a:outerShdw>
                </a:effectLst>
              </a:rPr>
              <a:t>k</a:t>
            </a:r>
            <a:r>
              <a:rPr lang="en-GB" sz="3200" cap="all" dirty="0">
                <a:solidFill>
                  <a:prstClr val="white"/>
                </a:solidFill>
                <a:effectLst>
                  <a:outerShdw blurRad="127000" dist="200000" dir="2700000" algn="tl" rotWithShape="0">
                    <a:srgbClr val="000000">
                      <a:alpha val="30000"/>
                    </a:srgbClr>
                  </a:outerShdw>
                </a:effectLst>
              </a:rPr>
              <a:t>2</a:t>
            </a:r>
            <a:r>
              <a:rPr lang="en-GB" sz="3200" cap="all" dirty="0">
                <a:solidFill>
                  <a:srgbClr val="0070C0"/>
                </a:solidFill>
                <a:effectLst>
                  <a:outerShdw blurRad="127000" dist="200000" dir="2700000" algn="tl" rotWithShape="0">
                    <a:srgbClr val="000000">
                      <a:alpha val="30000"/>
                    </a:srgbClr>
                  </a:outerShdw>
                </a:effectLst>
              </a:rPr>
              <a:t>0</a:t>
            </a:r>
            <a:r>
              <a:rPr lang="en-GB" sz="3200" cap="all" dirty="0">
                <a:solidFill>
                  <a:srgbClr val="FF0000"/>
                </a:solidFill>
                <a:effectLst>
                  <a:outerShdw blurRad="127000" dist="200000" dir="2700000" algn="tl" rotWithShape="0">
                    <a:srgbClr val="000000">
                      <a:alpha val="30000"/>
                    </a:srgbClr>
                  </a:outerShdw>
                </a:effectLst>
              </a:rPr>
              <a:t>1</a:t>
            </a:r>
            <a:r>
              <a:rPr lang="en-GB" sz="3200" cap="all" dirty="0">
                <a:solidFill>
                  <a:prstClr val="white"/>
                </a:solidFill>
                <a:effectLst>
                  <a:outerShdw blurRad="127000" dist="200000" dir="2700000" algn="tl" rotWithShape="0">
                    <a:srgbClr val="000000">
                      <a:alpha val="30000"/>
                    </a:srgbClr>
                  </a:outerShdw>
                </a:effectLst>
              </a:rPr>
              <a:t>5</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r>
              <a:rPr lang="et-EE" sz="3200" cap="all" dirty="0">
                <a:solidFill>
                  <a:srgbClr val="FF0000"/>
                </a:solidFill>
                <a:effectLst>
                  <a:outerShdw blurRad="127000" dist="200000" dir="2700000" algn="tl" rotWithShape="0">
                    <a:srgbClr val="000000">
                      <a:alpha val="30000"/>
                    </a:srgbClr>
                  </a:outerShdw>
                </a:effectLst>
              </a:rPr>
              <a:t>H</a:t>
            </a:r>
            <a:r>
              <a:rPr lang="et-EE" sz="3200" cap="all" dirty="0">
                <a:solidFill>
                  <a:prstClr val="white"/>
                </a:solidFill>
                <a:effectLst>
                  <a:outerShdw blurRad="127000" dist="200000" dir="2700000" algn="tl" rotWithShape="0">
                    <a:srgbClr val="000000">
                      <a:alpha val="30000"/>
                    </a:srgbClr>
                  </a:outerShdw>
                </a:effectLst>
              </a:rPr>
              <a:t>o</a:t>
            </a:r>
            <a:r>
              <a:rPr lang="et-EE" sz="3200" cap="all" dirty="0">
                <a:solidFill>
                  <a:srgbClr val="0070C0"/>
                </a:solidFill>
                <a:effectLst>
                  <a:outerShdw blurRad="127000" dist="200000" dir="2700000" algn="tl" rotWithShape="0">
                    <a:srgbClr val="000000">
                      <a:alpha val="30000"/>
                    </a:srgbClr>
                  </a:outerShdw>
                </a:effectLst>
              </a:rPr>
              <a:t>l</a:t>
            </a:r>
            <a:r>
              <a:rPr lang="et-EE" sz="3200" cap="all" dirty="0">
                <a:solidFill>
                  <a:prstClr val="white"/>
                </a:solidFill>
                <a:effectLst>
                  <a:outerShdw blurRad="127000" dist="200000" dir="2700000" algn="tl" rotWithShape="0">
                    <a:srgbClr val="000000">
                      <a:alpha val="30000"/>
                    </a:srgbClr>
                  </a:outerShdw>
                </a:effectLst>
              </a:rPr>
              <a:t>i</a:t>
            </a:r>
            <a:r>
              <a:rPr lang="et-EE" sz="3200" cap="all" dirty="0">
                <a:solidFill>
                  <a:srgbClr val="FF0000"/>
                </a:solidFill>
                <a:effectLst>
                  <a:outerShdw blurRad="127000" dist="200000" dir="2700000" algn="tl" rotWithShape="0">
                    <a:srgbClr val="000000">
                      <a:alpha val="30000"/>
                    </a:srgbClr>
                  </a:outerShdw>
                </a:effectLst>
              </a:rPr>
              <a:t>d</a:t>
            </a:r>
            <a:r>
              <a:rPr lang="et-EE" sz="3200" cap="all" dirty="0">
                <a:solidFill>
                  <a:prstClr val="white"/>
                </a:solidFill>
                <a:effectLst>
                  <a:outerShdw blurRad="127000" dist="200000" dir="2700000" algn="tl" rotWithShape="0">
                    <a:srgbClr val="000000">
                      <a:alpha val="30000"/>
                    </a:srgbClr>
                  </a:outerShdw>
                </a:effectLst>
              </a:rPr>
              <a:t>a</a:t>
            </a:r>
            <a:r>
              <a:rPr lang="et-EE" sz="3200" cap="all" dirty="0">
                <a:solidFill>
                  <a:srgbClr val="0070C0"/>
                </a:solidFill>
                <a:effectLst>
                  <a:outerShdw blurRad="127000" dist="200000" dir="2700000" algn="tl" rotWithShape="0">
                    <a:srgbClr val="000000">
                      <a:alpha val="30000"/>
                    </a:srgbClr>
                  </a:outerShdw>
                </a:effectLst>
              </a:rPr>
              <a:t>y</a:t>
            </a:r>
            <a:r>
              <a:rPr lang="et-EE" sz="3200" cap="all" dirty="0">
                <a:solidFill>
                  <a:prstClr val="white"/>
                </a:solidFill>
                <a:effectLst>
                  <a:outerShdw blurRad="127000" dist="200000" dir="2700000" algn="tl" rotWithShape="0">
                    <a:srgbClr val="000000">
                      <a:alpha val="30000"/>
                    </a:srgbClr>
                  </a:outerShdw>
                </a:effectLst>
              </a:rPr>
              <a:t>s</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endParaRPr lang="et-EE" sz="3200" dirty="0"/>
          </a:p>
        </p:txBody>
      </p:sp>
      <p:sp>
        <p:nvSpPr>
          <p:cNvPr id="3" name="Content Placeholder 2"/>
          <p:cNvSpPr>
            <a:spLocks noGrp="1"/>
          </p:cNvSpPr>
          <p:nvPr>
            <p:ph idx="1"/>
          </p:nvPr>
        </p:nvSpPr>
        <p:spPr/>
        <p:txBody>
          <a:bodyPr/>
          <a:lstStyle/>
          <a:p>
            <a:pPr marL="137160" lvl="0" indent="0">
              <a:buNone/>
            </a:pPr>
            <a:r>
              <a:rPr lang="et-EE" dirty="0" smtClean="0">
                <a:solidFill>
                  <a:schemeClr val="bg1"/>
                </a:solidFill>
                <a:cs typeface="Helvetica" panose="020B0604020202020204" pitchFamily="34" charset="0"/>
              </a:rPr>
              <a:t>8. </a:t>
            </a:r>
            <a:r>
              <a:rPr lang="en-US" dirty="0" smtClean="0">
                <a:solidFill>
                  <a:schemeClr val="bg1"/>
                </a:solidFill>
                <a:cs typeface="Helvetica" panose="020B0604020202020204" pitchFamily="34" charset="0"/>
              </a:rPr>
              <a:t>Halloween </a:t>
            </a:r>
            <a:r>
              <a:rPr lang="en-US" dirty="0">
                <a:solidFill>
                  <a:schemeClr val="bg1"/>
                </a:solidFill>
                <a:cs typeface="Helvetica" panose="020B0604020202020204" pitchFamily="34" charset="0"/>
              </a:rPr>
              <a:t>can be called in different ways, but which of the following names </a:t>
            </a:r>
            <a:r>
              <a:rPr lang="en-US" u="sng" dirty="0">
                <a:solidFill>
                  <a:schemeClr val="bg1"/>
                </a:solidFill>
                <a:cs typeface="Helvetica" panose="020B0604020202020204" pitchFamily="34" charset="0"/>
              </a:rPr>
              <a:t>isn’t </a:t>
            </a:r>
            <a:r>
              <a:rPr lang="en-US" dirty="0">
                <a:solidFill>
                  <a:schemeClr val="bg1"/>
                </a:solidFill>
                <a:cs typeface="Helvetica" panose="020B0604020202020204" pitchFamily="34" charset="0"/>
              </a:rPr>
              <a:t>right?</a:t>
            </a:r>
            <a:endParaRPr lang="et-EE" dirty="0">
              <a:solidFill>
                <a:schemeClr val="bg1"/>
              </a:solidFill>
              <a:cs typeface="Helvetica" panose="020B0604020202020204" pitchFamily="34" charset="0"/>
            </a:endParaRPr>
          </a:p>
          <a:p>
            <a:pPr marL="137160" indent="0">
              <a:buNone/>
            </a:pPr>
            <a:r>
              <a:rPr lang="en-US" dirty="0">
                <a:solidFill>
                  <a:schemeClr val="bg1"/>
                </a:solidFill>
                <a:cs typeface="Helvetica" panose="020B0604020202020204" pitchFamily="34" charset="0"/>
              </a:rPr>
              <a:t> </a:t>
            </a:r>
            <a:endParaRPr lang="et-EE" dirty="0">
              <a:solidFill>
                <a:schemeClr val="bg1"/>
              </a:solidFill>
              <a:cs typeface="Helvetica" panose="020B0604020202020204" pitchFamily="34" charset="0"/>
            </a:endParaRPr>
          </a:p>
          <a:p>
            <a:pPr marL="137160" lvl="0" indent="0">
              <a:buNone/>
            </a:pPr>
            <a:r>
              <a:rPr lang="et-EE" dirty="0" smtClean="0">
                <a:solidFill>
                  <a:schemeClr val="bg1"/>
                </a:solidFill>
                <a:cs typeface="Helvetica" panose="020B0604020202020204" pitchFamily="34" charset="0"/>
              </a:rPr>
              <a:t>A. </a:t>
            </a:r>
            <a:r>
              <a:rPr lang="en-US" dirty="0" smtClean="0">
                <a:solidFill>
                  <a:schemeClr val="bg1"/>
                </a:solidFill>
                <a:cs typeface="Helvetica" panose="020B0604020202020204" pitchFamily="34" charset="0"/>
              </a:rPr>
              <a:t>Nut-crack </a:t>
            </a:r>
            <a:r>
              <a:rPr lang="en-US" dirty="0">
                <a:solidFill>
                  <a:schemeClr val="bg1"/>
                </a:solidFill>
                <a:cs typeface="Helvetica" panose="020B0604020202020204" pitchFamily="34" charset="0"/>
              </a:rPr>
              <a:t>Night.</a:t>
            </a:r>
            <a:endParaRPr lang="et-EE" dirty="0">
              <a:solidFill>
                <a:schemeClr val="bg1"/>
              </a:solidFill>
              <a:cs typeface="Helvetica" panose="020B0604020202020204" pitchFamily="34" charset="0"/>
            </a:endParaRPr>
          </a:p>
          <a:p>
            <a:pPr marL="137160" lvl="0" indent="0">
              <a:buNone/>
            </a:pPr>
            <a:r>
              <a:rPr lang="et-EE" dirty="0" smtClean="0">
                <a:solidFill>
                  <a:schemeClr val="bg1"/>
                </a:solidFill>
                <a:cs typeface="Helvetica" panose="020B0604020202020204" pitchFamily="34" charset="0"/>
              </a:rPr>
              <a:t>B. </a:t>
            </a:r>
            <a:r>
              <a:rPr lang="en-US" dirty="0" smtClean="0">
                <a:solidFill>
                  <a:schemeClr val="bg1"/>
                </a:solidFill>
                <a:cs typeface="Helvetica" panose="020B0604020202020204" pitchFamily="34" charset="0"/>
              </a:rPr>
              <a:t>Sleepy </a:t>
            </a:r>
            <a:r>
              <a:rPr lang="en-US" dirty="0">
                <a:solidFill>
                  <a:schemeClr val="bg1"/>
                </a:solidFill>
                <a:cs typeface="Helvetica" panose="020B0604020202020204" pitchFamily="34" charset="0"/>
              </a:rPr>
              <a:t>Hollow Night</a:t>
            </a:r>
            <a:endParaRPr lang="et-EE" dirty="0">
              <a:solidFill>
                <a:schemeClr val="bg1"/>
              </a:solidFill>
              <a:cs typeface="Helvetica" panose="020B0604020202020204" pitchFamily="34" charset="0"/>
            </a:endParaRPr>
          </a:p>
          <a:p>
            <a:pPr marL="137160" lvl="0" indent="0">
              <a:buNone/>
            </a:pPr>
            <a:r>
              <a:rPr lang="et-EE" dirty="0" smtClean="0">
                <a:solidFill>
                  <a:schemeClr val="bg1"/>
                </a:solidFill>
                <a:cs typeface="Helvetica" panose="020B0604020202020204" pitchFamily="34" charset="0"/>
              </a:rPr>
              <a:t>C. </a:t>
            </a:r>
            <a:r>
              <a:rPr lang="en-US" dirty="0" smtClean="0">
                <a:solidFill>
                  <a:schemeClr val="bg1"/>
                </a:solidFill>
                <a:cs typeface="Helvetica" panose="020B0604020202020204" pitchFamily="34" charset="0"/>
              </a:rPr>
              <a:t>Thump-the-door </a:t>
            </a:r>
            <a:r>
              <a:rPr lang="en-US" dirty="0">
                <a:solidFill>
                  <a:schemeClr val="bg1"/>
                </a:solidFill>
                <a:cs typeface="Helvetica" panose="020B0604020202020204" pitchFamily="34" charset="0"/>
              </a:rPr>
              <a:t>Night.</a:t>
            </a:r>
            <a:endParaRPr lang="et-EE" dirty="0">
              <a:solidFill>
                <a:schemeClr val="bg1"/>
              </a:solidFill>
              <a:cs typeface="Helvetica" panose="020B0604020202020204" pitchFamily="34" charset="0"/>
            </a:endParaRPr>
          </a:p>
          <a:p>
            <a:pPr marL="137160" lvl="0" indent="0">
              <a:buNone/>
            </a:pPr>
            <a:r>
              <a:rPr lang="et-EE" dirty="0" smtClean="0">
                <a:solidFill>
                  <a:schemeClr val="bg1"/>
                </a:solidFill>
                <a:cs typeface="Helvetica" panose="020B0604020202020204" pitchFamily="34" charset="0"/>
              </a:rPr>
              <a:t>D. </a:t>
            </a:r>
            <a:r>
              <a:rPr lang="en-US" dirty="0" smtClean="0">
                <a:solidFill>
                  <a:schemeClr val="bg1"/>
                </a:solidFill>
                <a:cs typeface="Helvetica" panose="020B0604020202020204" pitchFamily="34" charset="0"/>
              </a:rPr>
              <a:t>Apple </a:t>
            </a:r>
            <a:r>
              <a:rPr lang="en-US" dirty="0">
                <a:solidFill>
                  <a:schemeClr val="bg1"/>
                </a:solidFill>
                <a:cs typeface="Helvetica" panose="020B0604020202020204" pitchFamily="34" charset="0"/>
              </a:rPr>
              <a:t>and Candle Night. </a:t>
            </a:r>
            <a:endParaRPr lang="et-EE" dirty="0">
              <a:solidFill>
                <a:schemeClr val="bg1"/>
              </a:solidFill>
              <a:cs typeface="Helvetica" panose="020B0604020202020204" pitchFamily="34" charset="0"/>
            </a:endParaRPr>
          </a:p>
          <a:p>
            <a:endParaRPr lang="et-EE" dirty="0">
              <a:solidFill>
                <a:schemeClr val="bg1"/>
              </a:solidFill>
            </a:endParaRPr>
          </a:p>
        </p:txBody>
      </p:sp>
      <p:pic>
        <p:nvPicPr>
          <p:cNvPr id="4" name="Picture 3"/>
          <p:cNvPicPr>
            <a:picLocks noChangeAspect="1"/>
          </p:cNvPicPr>
          <p:nvPr/>
        </p:nvPicPr>
        <p:blipFill>
          <a:blip r:embed="rId2"/>
          <a:stretch>
            <a:fillRect/>
          </a:stretch>
        </p:blipFill>
        <p:spPr>
          <a:xfrm>
            <a:off x="5504844" y="4077072"/>
            <a:ext cx="3181956" cy="2208961"/>
          </a:xfrm>
          <a:prstGeom prst="rect">
            <a:avLst/>
          </a:prstGeom>
        </p:spPr>
      </p:pic>
    </p:spTree>
    <p:extLst>
      <p:ext uri="{BB962C8B-B14F-4D97-AF65-F5344CB8AC3E}">
        <p14:creationId xmlns:p14="http://schemas.microsoft.com/office/powerpoint/2010/main" val="269324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lstStyle/>
          <a:p>
            <a:pPr marL="137160" lvl="0" indent="0">
              <a:buNone/>
            </a:pPr>
            <a:r>
              <a:rPr lang="et-EE" dirty="0">
                <a:solidFill>
                  <a:schemeClr val="bg1"/>
                </a:solidFill>
                <a:cs typeface="Helvetica" panose="020B0604020202020204" pitchFamily="34" charset="0"/>
              </a:rPr>
              <a:t>B</a:t>
            </a:r>
            <a:r>
              <a:rPr lang="en-US" dirty="0" smtClean="0">
                <a:solidFill>
                  <a:schemeClr val="bg1"/>
                </a:solidFill>
                <a:cs typeface="Helvetica" panose="020B0604020202020204" pitchFamily="34" charset="0"/>
              </a:rPr>
              <a:t>. </a:t>
            </a:r>
            <a:r>
              <a:rPr lang="en-US" dirty="0">
                <a:solidFill>
                  <a:schemeClr val="bg1"/>
                </a:solidFill>
                <a:cs typeface="Helvetica" panose="020B0604020202020204" pitchFamily="34" charset="0"/>
              </a:rPr>
              <a:t>Sleepy Hollow Night</a:t>
            </a:r>
            <a:endParaRPr lang="et-EE" dirty="0">
              <a:solidFill>
                <a:schemeClr val="bg1"/>
              </a:solidFill>
              <a:cs typeface="Helvetica" panose="020B0604020202020204" pitchFamily="34" charset="0"/>
            </a:endParaRPr>
          </a:p>
          <a:p>
            <a:pPr marL="137160" indent="0">
              <a:buNone/>
            </a:pPr>
            <a:endParaRPr lang="et-EE"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5553423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cap="all" dirty="0">
                <a:solidFill>
                  <a:srgbClr val="FF0000"/>
                </a:solidFill>
                <a:effectLst>
                  <a:outerShdw blurRad="127000" dist="200000" dir="2700000" algn="tl" rotWithShape="0">
                    <a:srgbClr val="000000">
                      <a:alpha val="30000"/>
                    </a:srgbClr>
                  </a:outerShdw>
                </a:effectLst>
              </a:rPr>
              <a:t>B</a:t>
            </a:r>
            <a:r>
              <a:rPr lang="en-GB" sz="3600" cap="all" dirty="0">
                <a:solidFill>
                  <a:prstClr val="white"/>
                </a:solidFill>
                <a:effectLst>
                  <a:outerShdw blurRad="127000" dist="200000" dir="2700000" algn="tl" rotWithShape="0">
                    <a:srgbClr val="000000">
                      <a:alpha val="30000"/>
                    </a:srgbClr>
                  </a:outerShdw>
                </a:effectLst>
              </a:rPr>
              <a:t>R</a:t>
            </a:r>
            <a:r>
              <a:rPr lang="en-GB" sz="3600" cap="all" dirty="0">
                <a:solidFill>
                  <a:srgbClr val="0070C0"/>
                </a:solidFill>
                <a:effectLst>
                  <a:outerShdw blurRad="127000" dist="200000" dir="2700000" algn="tl" rotWithShape="0">
                    <a:srgbClr val="000000">
                      <a:alpha val="30000"/>
                    </a:srgbClr>
                  </a:outerShdw>
                </a:effectLst>
              </a:rPr>
              <a:t>I</a:t>
            </a:r>
            <a:r>
              <a:rPr lang="en-GB" sz="3600" cap="all" dirty="0">
                <a:solidFill>
                  <a:srgbClr val="FF0000"/>
                </a:solidFill>
                <a:effectLst>
                  <a:outerShdw blurRad="127000" dist="200000" dir="2700000" algn="tl" rotWithShape="0">
                    <a:srgbClr val="000000">
                      <a:alpha val="30000"/>
                    </a:srgbClr>
                  </a:outerShdw>
                </a:effectLst>
              </a:rPr>
              <a:t>T</a:t>
            </a:r>
            <a:r>
              <a:rPr lang="en-GB" sz="3600" cap="all" dirty="0">
                <a:solidFill>
                  <a:prstClr val="white"/>
                </a:solidFill>
                <a:effectLst>
                  <a:outerShdw blurRad="127000" dist="200000" dir="2700000" algn="tl" rotWithShape="0">
                    <a:srgbClr val="000000">
                      <a:alpha val="30000"/>
                    </a:srgbClr>
                  </a:outerShdw>
                </a:effectLst>
              </a:rPr>
              <a:t>I</a:t>
            </a:r>
            <a:r>
              <a:rPr lang="en-GB" sz="3600" cap="all" dirty="0">
                <a:solidFill>
                  <a:srgbClr val="0070C0"/>
                </a:solidFill>
                <a:effectLst>
                  <a:outerShdw blurRad="127000" dist="200000" dir="2700000" algn="tl" rotWithShape="0">
                    <a:srgbClr val="000000">
                      <a:alpha val="30000"/>
                    </a:srgbClr>
                  </a:outerShdw>
                </a:effectLst>
              </a:rPr>
              <a:t>S</a:t>
            </a:r>
            <a:r>
              <a:rPr lang="en-GB" sz="3600" cap="all" dirty="0">
                <a:solidFill>
                  <a:srgbClr val="FF0000"/>
                </a:solidFill>
                <a:effectLst>
                  <a:outerShdw blurRad="127000" dist="200000" dir="2700000" algn="tl" rotWithShape="0">
                    <a:srgbClr val="000000">
                      <a:alpha val="30000"/>
                    </a:srgbClr>
                  </a:outerShdw>
                </a:effectLst>
              </a:rPr>
              <a:t>H</a:t>
            </a:r>
            <a:r>
              <a:rPr lang="en-GB" sz="36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600" cap="all" dirty="0">
                <a:solidFill>
                  <a:prstClr val="white"/>
                </a:solidFill>
                <a:effectLst>
                  <a:outerShdw blurRad="127000" dist="200000" dir="2700000" algn="tl" rotWithShape="0">
                    <a:srgbClr val="000000">
                      <a:alpha val="30000"/>
                    </a:srgbClr>
                  </a:outerShdw>
                </a:effectLst>
              </a:rPr>
              <a:t>w</a:t>
            </a:r>
            <a:r>
              <a:rPr lang="et-EE" sz="3600" cap="all" dirty="0">
                <a:solidFill>
                  <a:srgbClr val="0070C0"/>
                </a:solidFill>
                <a:effectLst>
                  <a:outerShdw blurRad="127000" dist="200000" dir="2700000" algn="tl" rotWithShape="0">
                    <a:srgbClr val="000000">
                      <a:alpha val="30000"/>
                    </a:srgbClr>
                  </a:outerShdw>
                </a:effectLst>
              </a:rPr>
              <a:t>e</a:t>
            </a:r>
            <a:r>
              <a:rPr lang="et-EE" sz="3600" cap="all" dirty="0">
                <a:solidFill>
                  <a:srgbClr val="FF0000"/>
                </a:solidFill>
                <a:effectLst>
                  <a:outerShdw blurRad="127000" dist="200000" dir="2700000" algn="tl" rotWithShape="0">
                    <a:srgbClr val="000000">
                      <a:alpha val="30000"/>
                    </a:srgbClr>
                  </a:outerShdw>
                </a:effectLst>
              </a:rPr>
              <a:t>e</a:t>
            </a:r>
            <a:r>
              <a:rPr lang="et-EE" sz="3600" cap="all" dirty="0">
                <a:solidFill>
                  <a:prstClr val="white"/>
                </a:solidFill>
                <a:effectLst>
                  <a:outerShdw blurRad="127000" dist="200000" dir="2700000" algn="tl" rotWithShape="0">
                    <a:srgbClr val="000000">
                      <a:alpha val="30000"/>
                    </a:srgbClr>
                  </a:outerShdw>
                </a:effectLst>
              </a:rPr>
              <a:t>k</a:t>
            </a:r>
            <a:r>
              <a:rPr lang="en-GB" sz="3600" cap="all" dirty="0">
                <a:solidFill>
                  <a:prstClr val="white"/>
                </a:solidFill>
                <a:effectLst>
                  <a:outerShdw blurRad="127000" dist="200000" dir="2700000" algn="tl" rotWithShape="0">
                    <a:srgbClr val="000000">
                      <a:alpha val="30000"/>
                    </a:srgbClr>
                  </a:outerShdw>
                </a:effectLst>
              </a:rPr>
              <a:t>2</a:t>
            </a:r>
            <a:r>
              <a:rPr lang="en-GB" sz="3600" cap="all" dirty="0">
                <a:solidFill>
                  <a:srgbClr val="0070C0"/>
                </a:solidFill>
                <a:effectLst>
                  <a:outerShdw blurRad="127000" dist="200000" dir="2700000" algn="tl" rotWithShape="0">
                    <a:srgbClr val="000000">
                      <a:alpha val="30000"/>
                    </a:srgbClr>
                  </a:outerShdw>
                </a:effectLst>
              </a:rPr>
              <a:t>0</a:t>
            </a:r>
            <a:r>
              <a:rPr lang="en-GB" sz="3600" cap="all" dirty="0">
                <a:solidFill>
                  <a:srgbClr val="FF0000"/>
                </a:solidFill>
                <a:effectLst>
                  <a:outerShdw blurRad="127000" dist="200000" dir="2700000" algn="tl" rotWithShape="0">
                    <a:srgbClr val="000000">
                      <a:alpha val="30000"/>
                    </a:srgbClr>
                  </a:outerShdw>
                </a:effectLst>
              </a:rPr>
              <a:t>1</a:t>
            </a:r>
            <a:r>
              <a:rPr lang="en-GB" sz="3600" cap="all" dirty="0">
                <a:solidFill>
                  <a:prstClr val="white"/>
                </a:solidFill>
                <a:effectLst>
                  <a:outerShdw blurRad="127000" dist="200000" dir="2700000" algn="tl" rotWithShape="0">
                    <a:srgbClr val="000000">
                      <a:alpha val="30000"/>
                    </a:srgbClr>
                  </a:outerShdw>
                </a:effectLst>
              </a:rPr>
              <a:t>5</a:t>
            </a:r>
            <a:r>
              <a:rPr lang="en-GB" sz="36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6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6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r>
              <a:rPr lang="et-EE" sz="3600" cap="all" dirty="0">
                <a:solidFill>
                  <a:srgbClr val="FF0000"/>
                </a:solidFill>
                <a:effectLst>
                  <a:outerShdw blurRad="127000" dist="200000" dir="2700000" algn="tl" rotWithShape="0">
                    <a:srgbClr val="000000">
                      <a:alpha val="30000"/>
                    </a:srgbClr>
                  </a:outerShdw>
                </a:effectLst>
              </a:rPr>
              <a:t>H</a:t>
            </a:r>
            <a:r>
              <a:rPr lang="et-EE" sz="3600" cap="all" dirty="0">
                <a:solidFill>
                  <a:prstClr val="white"/>
                </a:solidFill>
                <a:effectLst>
                  <a:outerShdw blurRad="127000" dist="200000" dir="2700000" algn="tl" rotWithShape="0">
                    <a:srgbClr val="000000">
                      <a:alpha val="30000"/>
                    </a:srgbClr>
                  </a:outerShdw>
                </a:effectLst>
              </a:rPr>
              <a:t>o</a:t>
            </a:r>
            <a:r>
              <a:rPr lang="et-EE" sz="3600" cap="all" dirty="0">
                <a:solidFill>
                  <a:srgbClr val="0070C0"/>
                </a:solidFill>
                <a:effectLst>
                  <a:outerShdw blurRad="127000" dist="200000" dir="2700000" algn="tl" rotWithShape="0">
                    <a:srgbClr val="000000">
                      <a:alpha val="30000"/>
                    </a:srgbClr>
                  </a:outerShdw>
                </a:effectLst>
              </a:rPr>
              <a:t>l</a:t>
            </a:r>
            <a:r>
              <a:rPr lang="et-EE" sz="3600" cap="all" dirty="0">
                <a:solidFill>
                  <a:prstClr val="white"/>
                </a:solidFill>
                <a:effectLst>
                  <a:outerShdw blurRad="127000" dist="200000" dir="2700000" algn="tl" rotWithShape="0">
                    <a:srgbClr val="000000">
                      <a:alpha val="30000"/>
                    </a:srgbClr>
                  </a:outerShdw>
                </a:effectLst>
              </a:rPr>
              <a:t>i</a:t>
            </a:r>
            <a:r>
              <a:rPr lang="et-EE" sz="3600" cap="all" dirty="0">
                <a:solidFill>
                  <a:srgbClr val="FF0000"/>
                </a:solidFill>
                <a:effectLst>
                  <a:outerShdw blurRad="127000" dist="200000" dir="2700000" algn="tl" rotWithShape="0">
                    <a:srgbClr val="000000">
                      <a:alpha val="30000"/>
                    </a:srgbClr>
                  </a:outerShdw>
                </a:effectLst>
              </a:rPr>
              <a:t>d</a:t>
            </a:r>
            <a:r>
              <a:rPr lang="et-EE" sz="3600" cap="all" dirty="0">
                <a:solidFill>
                  <a:prstClr val="white"/>
                </a:solidFill>
                <a:effectLst>
                  <a:outerShdw blurRad="127000" dist="200000" dir="2700000" algn="tl" rotWithShape="0">
                    <a:srgbClr val="000000">
                      <a:alpha val="30000"/>
                    </a:srgbClr>
                  </a:outerShdw>
                </a:effectLst>
              </a:rPr>
              <a:t>a</a:t>
            </a:r>
            <a:r>
              <a:rPr lang="et-EE" sz="3600" cap="all" dirty="0">
                <a:solidFill>
                  <a:srgbClr val="0070C0"/>
                </a:solidFill>
                <a:effectLst>
                  <a:outerShdw blurRad="127000" dist="200000" dir="2700000" algn="tl" rotWithShape="0">
                    <a:srgbClr val="000000">
                      <a:alpha val="30000"/>
                    </a:srgbClr>
                  </a:outerShdw>
                </a:effectLst>
              </a:rPr>
              <a:t>y</a:t>
            </a:r>
            <a:r>
              <a:rPr lang="et-EE" sz="3600" cap="all" dirty="0">
                <a:solidFill>
                  <a:prstClr val="white"/>
                </a:solidFill>
                <a:effectLst>
                  <a:outerShdw blurRad="127000" dist="200000" dir="2700000" algn="tl" rotWithShape="0">
                    <a:srgbClr val="000000">
                      <a:alpha val="30000"/>
                    </a:srgbClr>
                  </a:outerShdw>
                </a:effectLst>
              </a:rPr>
              <a:t>s</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endParaRPr lang="et-EE" dirty="0"/>
          </a:p>
        </p:txBody>
      </p:sp>
      <p:sp>
        <p:nvSpPr>
          <p:cNvPr id="3" name="Content Placeholder 2"/>
          <p:cNvSpPr>
            <a:spLocks noGrp="1"/>
          </p:cNvSpPr>
          <p:nvPr>
            <p:ph idx="1"/>
          </p:nvPr>
        </p:nvSpPr>
        <p:spPr/>
        <p:txBody>
          <a:bodyPr/>
          <a:lstStyle/>
          <a:p>
            <a:pPr marL="137160" lvl="0" indent="0">
              <a:buNone/>
            </a:pPr>
            <a:r>
              <a:rPr lang="et-EE" dirty="0" smtClean="0">
                <a:solidFill>
                  <a:schemeClr val="bg1"/>
                </a:solidFill>
                <a:cs typeface="Helvetica" panose="020B0604020202020204" pitchFamily="34" charset="0"/>
              </a:rPr>
              <a:t>9. </a:t>
            </a:r>
            <a:r>
              <a:rPr lang="en-US" dirty="0" smtClean="0">
                <a:solidFill>
                  <a:schemeClr val="bg1"/>
                </a:solidFill>
                <a:cs typeface="Helvetica" panose="020B0604020202020204" pitchFamily="34" charset="0"/>
              </a:rPr>
              <a:t>The </a:t>
            </a:r>
            <a:r>
              <a:rPr lang="en-US" dirty="0">
                <a:solidFill>
                  <a:schemeClr val="bg1"/>
                </a:solidFill>
                <a:cs typeface="Helvetica" panose="020B0604020202020204" pitchFamily="34" charset="0"/>
              </a:rPr>
              <a:t>Queen's Christmas Message is a broadcast read by the monarch every year. When is it delivered to the people of the United Kingdom and the Commonwealth</a:t>
            </a:r>
            <a:r>
              <a:rPr lang="en-US" dirty="0" smtClean="0">
                <a:solidFill>
                  <a:schemeClr val="bg1"/>
                </a:solidFill>
                <a:cs typeface="Helvetica" panose="020B0604020202020204" pitchFamily="34" charset="0"/>
              </a:rPr>
              <a:t>?</a:t>
            </a:r>
            <a:endParaRPr lang="et-EE" dirty="0" smtClean="0">
              <a:solidFill>
                <a:schemeClr val="bg1"/>
              </a:solidFill>
              <a:cs typeface="Helvetica" panose="020B0604020202020204" pitchFamily="34" charset="0"/>
            </a:endParaRPr>
          </a:p>
          <a:p>
            <a:pPr marL="137160" lvl="0" indent="0">
              <a:buNone/>
            </a:pPr>
            <a:endParaRPr lang="et-EE" dirty="0">
              <a:solidFill>
                <a:schemeClr val="bg1"/>
              </a:solidFill>
              <a:cs typeface="Helvetica" panose="020B0604020202020204" pitchFamily="34" charset="0"/>
            </a:endParaRPr>
          </a:p>
          <a:p>
            <a:pPr marL="585216" lvl="1" indent="0">
              <a:buNone/>
            </a:pPr>
            <a:r>
              <a:rPr lang="et-EE" dirty="0" smtClean="0">
                <a:solidFill>
                  <a:schemeClr val="bg1"/>
                </a:solidFill>
                <a:cs typeface="Helvetica" panose="020B0604020202020204" pitchFamily="34" charset="0"/>
              </a:rPr>
              <a:t>A. </a:t>
            </a:r>
            <a:r>
              <a:rPr lang="en-US" dirty="0" smtClean="0">
                <a:solidFill>
                  <a:schemeClr val="bg1"/>
                </a:solidFill>
                <a:cs typeface="Helvetica" panose="020B0604020202020204" pitchFamily="34" charset="0"/>
              </a:rPr>
              <a:t>Christmas </a:t>
            </a:r>
            <a:r>
              <a:rPr lang="en-US" dirty="0">
                <a:solidFill>
                  <a:schemeClr val="bg1"/>
                </a:solidFill>
                <a:cs typeface="Helvetica" panose="020B0604020202020204" pitchFamily="34" charset="0"/>
              </a:rPr>
              <a:t>Day</a:t>
            </a:r>
            <a:endParaRPr lang="et-EE" dirty="0">
              <a:solidFill>
                <a:schemeClr val="bg1"/>
              </a:solidFill>
              <a:cs typeface="Helvetica" panose="020B0604020202020204" pitchFamily="34" charset="0"/>
            </a:endParaRPr>
          </a:p>
          <a:p>
            <a:pPr marL="585216" lvl="1" indent="0">
              <a:buNone/>
            </a:pPr>
            <a:r>
              <a:rPr lang="et-EE" dirty="0" smtClean="0">
                <a:solidFill>
                  <a:schemeClr val="bg1"/>
                </a:solidFill>
                <a:cs typeface="Helvetica" panose="020B0604020202020204" pitchFamily="34" charset="0"/>
              </a:rPr>
              <a:t>B. </a:t>
            </a:r>
            <a:r>
              <a:rPr lang="en-US" dirty="0" smtClean="0">
                <a:solidFill>
                  <a:schemeClr val="bg1"/>
                </a:solidFill>
                <a:cs typeface="Helvetica" panose="020B0604020202020204" pitchFamily="34" charset="0"/>
              </a:rPr>
              <a:t>Christmas </a:t>
            </a:r>
            <a:r>
              <a:rPr lang="en-US" dirty="0">
                <a:solidFill>
                  <a:schemeClr val="bg1"/>
                </a:solidFill>
                <a:cs typeface="Helvetica" panose="020B0604020202020204" pitchFamily="34" charset="0"/>
              </a:rPr>
              <a:t>Eve</a:t>
            </a:r>
            <a:endParaRPr lang="et-EE" dirty="0">
              <a:solidFill>
                <a:schemeClr val="bg1"/>
              </a:solidFill>
              <a:cs typeface="Helvetica" panose="020B0604020202020204" pitchFamily="34" charset="0"/>
            </a:endParaRPr>
          </a:p>
          <a:p>
            <a:pPr marL="585216" lvl="1" indent="0">
              <a:buNone/>
            </a:pPr>
            <a:r>
              <a:rPr lang="et-EE" dirty="0" smtClean="0">
                <a:solidFill>
                  <a:schemeClr val="bg1"/>
                </a:solidFill>
                <a:cs typeface="Helvetica" panose="020B0604020202020204" pitchFamily="34" charset="0"/>
              </a:rPr>
              <a:t>C. </a:t>
            </a:r>
            <a:r>
              <a:rPr lang="en-US" dirty="0" smtClean="0">
                <a:solidFill>
                  <a:schemeClr val="bg1"/>
                </a:solidFill>
                <a:cs typeface="Helvetica" panose="020B0604020202020204" pitchFamily="34" charset="0"/>
              </a:rPr>
              <a:t>Boxing </a:t>
            </a:r>
            <a:r>
              <a:rPr lang="en-US" dirty="0">
                <a:solidFill>
                  <a:schemeClr val="bg1"/>
                </a:solidFill>
                <a:cs typeface="Helvetica" panose="020B0604020202020204" pitchFamily="34" charset="0"/>
              </a:rPr>
              <a:t>Day</a:t>
            </a:r>
            <a:endParaRPr lang="et-EE" dirty="0">
              <a:solidFill>
                <a:schemeClr val="bg1"/>
              </a:solidFill>
              <a:cs typeface="Helvetica" panose="020B0604020202020204" pitchFamily="34" charset="0"/>
            </a:endParaRPr>
          </a:p>
          <a:p>
            <a:endParaRPr lang="et-EE" dirty="0"/>
          </a:p>
        </p:txBody>
      </p:sp>
    </p:spTree>
    <p:extLst>
      <p:ext uri="{BB962C8B-B14F-4D97-AF65-F5344CB8AC3E}">
        <p14:creationId xmlns:p14="http://schemas.microsoft.com/office/powerpoint/2010/main" val="40565916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lstStyle/>
          <a:p>
            <a:pPr marL="137160" lvl="0" indent="0">
              <a:buNone/>
            </a:pPr>
            <a:r>
              <a:rPr lang="et-EE" dirty="0">
                <a:solidFill>
                  <a:schemeClr val="bg1"/>
                </a:solidFill>
                <a:cs typeface="Helvetica" panose="020B0604020202020204" pitchFamily="34" charset="0"/>
              </a:rPr>
              <a:t>A</a:t>
            </a:r>
            <a:r>
              <a:rPr lang="en-US" dirty="0" smtClean="0">
                <a:solidFill>
                  <a:schemeClr val="bg1"/>
                </a:solidFill>
                <a:cs typeface="Helvetica" panose="020B0604020202020204" pitchFamily="34" charset="0"/>
              </a:rPr>
              <a:t>. </a:t>
            </a:r>
            <a:r>
              <a:rPr lang="en-US" dirty="0">
                <a:solidFill>
                  <a:schemeClr val="bg1"/>
                </a:solidFill>
                <a:cs typeface="Helvetica" panose="020B0604020202020204" pitchFamily="34" charset="0"/>
              </a:rPr>
              <a:t>Christmas Day</a:t>
            </a:r>
            <a:endParaRPr lang="et-EE" dirty="0">
              <a:solidFill>
                <a:schemeClr val="bg1"/>
              </a:solidFill>
              <a:cs typeface="Helvetica" panose="020B0604020202020204" pitchFamily="34" charset="0"/>
            </a:endParaRPr>
          </a:p>
          <a:p>
            <a:pPr marL="137160" indent="0">
              <a:buNone/>
            </a:pPr>
            <a:endParaRPr lang="et-EE" dirty="0"/>
          </a:p>
        </p:txBody>
      </p:sp>
    </p:spTree>
    <p:extLst>
      <p:ext uri="{BB962C8B-B14F-4D97-AF65-F5344CB8AC3E}">
        <p14:creationId xmlns:p14="http://schemas.microsoft.com/office/powerpoint/2010/main" val="26593766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cap="all" dirty="0">
                <a:solidFill>
                  <a:srgbClr val="FF0000"/>
                </a:solidFill>
                <a:effectLst>
                  <a:outerShdw blurRad="127000" dist="200000" dir="2700000" algn="tl" rotWithShape="0">
                    <a:srgbClr val="000000">
                      <a:alpha val="30000"/>
                    </a:srgbClr>
                  </a:outerShdw>
                </a:effectLst>
              </a:rPr>
              <a:t>B</a:t>
            </a:r>
            <a:r>
              <a:rPr lang="en-GB" sz="3200" cap="all" dirty="0">
                <a:solidFill>
                  <a:prstClr val="white"/>
                </a:solidFill>
                <a:effectLst>
                  <a:outerShdw blurRad="127000" dist="200000" dir="2700000" algn="tl" rotWithShape="0">
                    <a:srgbClr val="000000">
                      <a:alpha val="30000"/>
                    </a:srgbClr>
                  </a:outerShdw>
                </a:effectLst>
              </a:rPr>
              <a:t>R</a:t>
            </a:r>
            <a:r>
              <a:rPr lang="en-GB" sz="3200" cap="all" dirty="0">
                <a:solidFill>
                  <a:srgbClr val="0070C0"/>
                </a:solidFill>
                <a:effectLst>
                  <a:outerShdw blurRad="127000" dist="200000" dir="2700000" algn="tl" rotWithShape="0">
                    <a:srgbClr val="000000">
                      <a:alpha val="30000"/>
                    </a:srgbClr>
                  </a:outerShdw>
                </a:effectLst>
              </a:rPr>
              <a:t>I</a:t>
            </a:r>
            <a:r>
              <a:rPr lang="en-GB" sz="3200" cap="all" dirty="0">
                <a:solidFill>
                  <a:srgbClr val="FF0000"/>
                </a:solidFill>
                <a:effectLst>
                  <a:outerShdw blurRad="127000" dist="200000" dir="2700000" algn="tl" rotWithShape="0">
                    <a:srgbClr val="000000">
                      <a:alpha val="30000"/>
                    </a:srgbClr>
                  </a:outerShdw>
                </a:effectLst>
              </a:rPr>
              <a:t>T</a:t>
            </a:r>
            <a:r>
              <a:rPr lang="en-GB" sz="3200" cap="all" dirty="0">
                <a:solidFill>
                  <a:prstClr val="white"/>
                </a:solidFill>
                <a:effectLst>
                  <a:outerShdw blurRad="127000" dist="200000" dir="2700000" algn="tl" rotWithShape="0">
                    <a:srgbClr val="000000">
                      <a:alpha val="30000"/>
                    </a:srgbClr>
                  </a:outerShdw>
                </a:effectLst>
              </a:rPr>
              <a:t>I</a:t>
            </a:r>
            <a:r>
              <a:rPr lang="en-GB" sz="3200" cap="all" dirty="0">
                <a:solidFill>
                  <a:srgbClr val="0070C0"/>
                </a:solidFill>
                <a:effectLst>
                  <a:outerShdw blurRad="127000" dist="200000" dir="2700000" algn="tl" rotWithShape="0">
                    <a:srgbClr val="000000">
                      <a:alpha val="30000"/>
                    </a:srgbClr>
                  </a:outerShdw>
                </a:effectLst>
              </a:rPr>
              <a:t>S</a:t>
            </a:r>
            <a:r>
              <a:rPr lang="en-GB" sz="3200" cap="all" dirty="0">
                <a:solidFill>
                  <a:srgbClr val="FF0000"/>
                </a:solidFill>
                <a:effectLst>
                  <a:outerShdw blurRad="127000" dist="200000" dir="2700000" algn="tl" rotWithShape="0">
                    <a:srgbClr val="000000">
                      <a:alpha val="30000"/>
                    </a:srgbClr>
                  </a:outerShdw>
                </a:effectLst>
              </a:rPr>
              <a:t>H</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solidFill>
                  <a:prstClr val="white"/>
                </a:solidFill>
                <a:effectLst>
                  <a:outerShdw blurRad="127000" dist="200000" dir="2700000" algn="tl" rotWithShape="0">
                    <a:srgbClr val="000000">
                      <a:alpha val="30000"/>
                    </a:srgbClr>
                  </a:outerShdw>
                </a:effectLst>
              </a:rPr>
              <a:t>w</a:t>
            </a:r>
            <a:r>
              <a:rPr lang="et-EE" sz="3200" cap="all" dirty="0">
                <a:solidFill>
                  <a:srgbClr val="0070C0"/>
                </a:solidFill>
                <a:effectLst>
                  <a:outerShdw blurRad="127000" dist="200000" dir="2700000" algn="tl" rotWithShape="0">
                    <a:srgbClr val="000000">
                      <a:alpha val="30000"/>
                    </a:srgbClr>
                  </a:outerShdw>
                </a:effectLst>
              </a:rPr>
              <a:t>e</a:t>
            </a:r>
            <a:r>
              <a:rPr lang="et-EE" sz="3200" cap="all" dirty="0">
                <a:solidFill>
                  <a:srgbClr val="FF0000"/>
                </a:solidFill>
                <a:effectLst>
                  <a:outerShdw blurRad="127000" dist="200000" dir="2700000" algn="tl" rotWithShape="0">
                    <a:srgbClr val="000000">
                      <a:alpha val="30000"/>
                    </a:srgbClr>
                  </a:outerShdw>
                </a:effectLst>
              </a:rPr>
              <a:t>e</a:t>
            </a:r>
            <a:r>
              <a:rPr lang="et-EE" sz="3200" cap="all" dirty="0">
                <a:solidFill>
                  <a:prstClr val="white"/>
                </a:solidFill>
                <a:effectLst>
                  <a:outerShdw blurRad="127000" dist="200000" dir="2700000" algn="tl" rotWithShape="0">
                    <a:srgbClr val="000000">
                      <a:alpha val="30000"/>
                    </a:srgbClr>
                  </a:outerShdw>
                </a:effectLst>
              </a:rPr>
              <a:t>k</a:t>
            </a:r>
            <a:r>
              <a:rPr lang="en-GB" sz="3200" cap="all" dirty="0">
                <a:solidFill>
                  <a:prstClr val="white"/>
                </a:solidFill>
                <a:effectLst>
                  <a:outerShdw blurRad="127000" dist="200000" dir="2700000" algn="tl" rotWithShape="0">
                    <a:srgbClr val="000000">
                      <a:alpha val="30000"/>
                    </a:srgbClr>
                  </a:outerShdw>
                </a:effectLst>
              </a:rPr>
              <a:t>2</a:t>
            </a:r>
            <a:r>
              <a:rPr lang="en-GB" sz="3200" cap="all" dirty="0">
                <a:solidFill>
                  <a:srgbClr val="0070C0"/>
                </a:solidFill>
                <a:effectLst>
                  <a:outerShdw blurRad="127000" dist="200000" dir="2700000" algn="tl" rotWithShape="0">
                    <a:srgbClr val="000000">
                      <a:alpha val="30000"/>
                    </a:srgbClr>
                  </a:outerShdw>
                </a:effectLst>
              </a:rPr>
              <a:t>0</a:t>
            </a:r>
            <a:r>
              <a:rPr lang="en-GB" sz="3200" cap="all" dirty="0">
                <a:solidFill>
                  <a:srgbClr val="FF0000"/>
                </a:solidFill>
                <a:effectLst>
                  <a:outerShdw blurRad="127000" dist="200000" dir="2700000" algn="tl" rotWithShape="0">
                    <a:srgbClr val="000000">
                      <a:alpha val="30000"/>
                    </a:srgbClr>
                  </a:outerShdw>
                </a:effectLst>
              </a:rPr>
              <a:t>1</a:t>
            </a:r>
            <a:r>
              <a:rPr lang="en-GB" sz="3200" cap="all" dirty="0">
                <a:solidFill>
                  <a:prstClr val="white"/>
                </a:solidFill>
                <a:effectLst>
                  <a:outerShdw blurRad="127000" dist="200000" dir="2700000" algn="tl" rotWithShape="0">
                    <a:srgbClr val="000000">
                      <a:alpha val="30000"/>
                    </a:srgbClr>
                  </a:outerShdw>
                </a:effectLst>
              </a:rPr>
              <a:t>5</a:t>
            </a:r>
            <a:r>
              <a:rPr lang="en-GB"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r>
              <a:rPr lang="et-EE" sz="3200" cap="all" dirty="0">
                <a:solidFill>
                  <a:srgbClr val="FF0000"/>
                </a:solidFill>
                <a:effectLst>
                  <a:outerShdw blurRad="127000" dist="200000" dir="2700000" algn="tl" rotWithShape="0">
                    <a:srgbClr val="000000">
                      <a:alpha val="30000"/>
                    </a:srgbClr>
                  </a:outerShdw>
                </a:effectLst>
              </a:rPr>
              <a:t>H</a:t>
            </a:r>
            <a:r>
              <a:rPr lang="et-EE" sz="3200" cap="all" dirty="0">
                <a:solidFill>
                  <a:prstClr val="white"/>
                </a:solidFill>
                <a:effectLst>
                  <a:outerShdw blurRad="127000" dist="200000" dir="2700000" algn="tl" rotWithShape="0">
                    <a:srgbClr val="000000">
                      <a:alpha val="30000"/>
                    </a:srgbClr>
                  </a:outerShdw>
                </a:effectLst>
              </a:rPr>
              <a:t>o</a:t>
            </a:r>
            <a:r>
              <a:rPr lang="et-EE" sz="3200" cap="all" dirty="0">
                <a:solidFill>
                  <a:srgbClr val="0070C0"/>
                </a:solidFill>
                <a:effectLst>
                  <a:outerShdw blurRad="127000" dist="200000" dir="2700000" algn="tl" rotWithShape="0">
                    <a:srgbClr val="000000">
                      <a:alpha val="30000"/>
                    </a:srgbClr>
                  </a:outerShdw>
                </a:effectLst>
              </a:rPr>
              <a:t>l</a:t>
            </a:r>
            <a:r>
              <a:rPr lang="et-EE" sz="3200" cap="all" dirty="0">
                <a:solidFill>
                  <a:prstClr val="white"/>
                </a:solidFill>
                <a:effectLst>
                  <a:outerShdw blurRad="127000" dist="200000" dir="2700000" algn="tl" rotWithShape="0">
                    <a:srgbClr val="000000">
                      <a:alpha val="30000"/>
                    </a:srgbClr>
                  </a:outerShdw>
                </a:effectLst>
              </a:rPr>
              <a:t>i</a:t>
            </a:r>
            <a:r>
              <a:rPr lang="et-EE" sz="3200" cap="all" dirty="0">
                <a:solidFill>
                  <a:srgbClr val="FF0000"/>
                </a:solidFill>
                <a:effectLst>
                  <a:outerShdw blurRad="127000" dist="200000" dir="2700000" algn="tl" rotWithShape="0">
                    <a:srgbClr val="000000">
                      <a:alpha val="30000"/>
                    </a:srgbClr>
                  </a:outerShdw>
                </a:effectLst>
              </a:rPr>
              <a:t>d</a:t>
            </a:r>
            <a:r>
              <a:rPr lang="et-EE" sz="3200" cap="all" dirty="0">
                <a:solidFill>
                  <a:prstClr val="white"/>
                </a:solidFill>
                <a:effectLst>
                  <a:outerShdw blurRad="127000" dist="200000" dir="2700000" algn="tl" rotWithShape="0">
                    <a:srgbClr val="000000">
                      <a:alpha val="30000"/>
                    </a:srgbClr>
                  </a:outerShdw>
                </a:effectLst>
              </a:rPr>
              <a:t>a</a:t>
            </a:r>
            <a:r>
              <a:rPr lang="et-EE" sz="3200" cap="all" dirty="0">
                <a:solidFill>
                  <a:srgbClr val="0070C0"/>
                </a:solidFill>
                <a:effectLst>
                  <a:outerShdw blurRad="127000" dist="200000" dir="2700000" algn="tl" rotWithShape="0">
                    <a:srgbClr val="000000">
                      <a:alpha val="30000"/>
                    </a:srgbClr>
                  </a:outerShdw>
                </a:effectLst>
              </a:rPr>
              <a:t>y</a:t>
            </a:r>
            <a:r>
              <a:rPr lang="et-EE" sz="3200" cap="all" dirty="0">
                <a:solidFill>
                  <a:prstClr val="white"/>
                </a:solidFill>
                <a:effectLst>
                  <a:outerShdw blurRad="127000" dist="200000" dir="2700000" algn="tl" rotWithShape="0">
                    <a:srgbClr val="000000">
                      <a:alpha val="30000"/>
                    </a:srgbClr>
                  </a:outerShdw>
                </a:effectLst>
              </a:rPr>
              <a:t>s</a:t>
            </a:r>
            <a: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2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endParaRPr lang="et-EE" sz="3200" dirty="0"/>
          </a:p>
        </p:txBody>
      </p:sp>
      <p:sp>
        <p:nvSpPr>
          <p:cNvPr id="3" name="Content Placeholder 2"/>
          <p:cNvSpPr>
            <a:spLocks noGrp="1"/>
          </p:cNvSpPr>
          <p:nvPr>
            <p:ph idx="1"/>
          </p:nvPr>
        </p:nvSpPr>
        <p:spPr/>
        <p:txBody>
          <a:bodyPr/>
          <a:lstStyle/>
          <a:p>
            <a:pPr marL="137160" lvl="0" indent="0">
              <a:buNone/>
            </a:pPr>
            <a:r>
              <a:rPr lang="et-EE" dirty="0" smtClean="0">
                <a:solidFill>
                  <a:schemeClr val="bg1"/>
                </a:solidFill>
                <a:cs typeface="Helvetica" panose="020B0604020202020204" pitchFamily="34" charset="0"/>
              </a:rPr>
              <a:t>10. </a:t>
            </a:r>
            <a:r>
              <a:rPr lang="en-US" dirty="0" smtClean="0">
                <a:solidFill>
                  <a:schemeClr val="bg1"/>
                </a:solidFill>
                <a:cs typeface="Helvetica" panose="020B0604020202020204" pitchFamily="34" charset="0"/>
              </a:rPr>
              <a:t>What </a:t>
            </a:r>
            <a:r>
              <a:rPr lang="en-US" dirty="0">
                <a:solidFill>
                  <a:schemeClr val="bg1"/>
                </a:solidFill>
                <a:cs typeface="Helvetica" panose="020B0604020202020204" pitchFamily="34" charset="0"/>
              </a:rPr>
              <a:t>is Hogmanay</a:t>
            </a:r>
            <a:r>
              <a:rPr lang="en-US" dirty="0" smtClean="0">
                <a:solidFill>
                  <a:schemeClr val="bg1"/>
                </a:solidFill>
                <a:cs typeface="Helvetica" panose="020B0604020202020204" pitchFamily="34" charset="0"/>
              </a:rPr>
              <a:t>?</a:t>
            </a:r>
            <a:endParaRPr lang="et-EE" dirty="0" smtClean="0">
              <a:solidFill>
                <a:schemeClr val="bg1"/>
              </a:solidFill>
              <a:cs typeface="Helvetica" panose="020B0604020202020204" pitchFamily="34" charset="0"/>
            </a:endParaRPr>
          </a:p>
          <a:p>
            <a:pPr marL="137160" lvl="0" indent="0">
              <a:buNone/>
            </a:pPr>
            <a:endParaRPr lang="et-EE" dirty="0">
              <a:solidFill>
                <a:schemeClr val="bg1"/>
              </a:solidFill>
              <a:cs typeface="Helvetica" panose="020B0604020202020204" pitchFamily="34" charset="0"/>
            </a:endParaRPr>
          </a:p>
          <a:p>
            <a:pPr marL="137160" lvl="0" indent="0">
              <a:buNone/>
            </a:pPr>
            <a:r>
              <a:rPr lang="et-EE" dirty="0" smtClean="0">
                <a:solidFill>
                  <a:schemeClr val="bg1"/>
                </a:solidFill>
                <a:cs typeface="Helvetica" panose="020B0604020202020204" pitchFamily="34" charset="0"/>
              </a:rPr>
              <a:t>A. </a:t>
            </a:r>
            <a:r>
              <a:rPr lang="en-US" dirty="0" smtClean="0">
                <a:solidFill>
                  <a:schemeClr val="bg1"/>
                </a:solidFill>
                <a:cs typeface="Helvetica" panose="020B0604020202020204" pitchFamily="34" charset="0"/>
              </a:rPr>
              <a:t>The </a:t>
            </a:r>
            <a:r>
              <a:rPr lang="en-US" dirty="0">
                <a:solidFill>
                  <a:schemeClr val="bg1"/>
                </a:solidFill>
                <a:cs typeface="Helvetica" panose="020B0604020202020204" pitchFamily="34" charset="0"/>
              </a:rPr>
              <a:t>Welsh Christmas Day</a:t>
            </a:r>
            <a:endParaRPr lang="et-EE" dirty="0">
              <a:solidFill>
                <a:schemeClr val="bg1"/>
              </a:solidFill>
              <a:cs typeface="Helvetica" panose="020B0604020202020204" pitchFamily="34" charset="0"/>
            </a:endParaRPr>
          </a:p>
          <a:p>
            <a:pPr marL="137160" lvl="0" indent="0">
              <a:buNone/>
            </a:pPr>
            <a:r>
              <a:rPr lang="et-EE" dirty="0" smtClean="0">
                <a:solidFill>
                  <a:schemeClr val="bg1"/>
                </a:solidFill>
                <a:cs typeface="Helvetica" panose="020B0604020202020204" pitchFamily="34" charset="0"/>
              </a:rPr>
              <a:t>B. </a:t>
            </a:r>
            <a:r>
              <a:rPr lang="en-US" dirty="0" smtClean="0">
                <a:solidFill>
                  <a:schemeClr val="bg1"/>
                </a:solidFill>
                <a:cs typeface="Helvetica" panose="020B0604020202020204" pitchFamily="34" charset="0"/>
              </a:rPr>
              <a:t>The </a:t>
            </a:r>
            <a:r>
              <a:rPr lang="en-US" dirty="0">
                <a:solidFill>
                  <a:schemeClr val="bg1"/>
                </a:solidFill>
                <a:cs typeface="Helvetica" panose="020B0604020202020204" pitchFamily="34" charset="0"/>
              </a:rPr>
              <a:t>Scottish celebration of New Year</a:t>
            </a:r>
            <a:endParaRPr lang="et-EE" dirty="0">
              <a:solidFill>
                <a:schemeClr val="bg1"/>
              </a:solidFill>
              <a:cs typeface="Helvetica" panose="020B0604020202020204" pitchFamily="34" charset="0"/>
            </a:endParaRPr>
          </a:p>
          <a:p>
            <a:pPr marL="137160" lvl="0" indent="0">
              <a:buNone/>
            </a:pPr>
            <a:r>
              <a:rPr lang="et-EE" dirty="0" smtClean="0">
                <a:solidFill>
                  <a:schemeClr val="bg1"/>
                </a:solidFill>
                <a:cs typeface="Helvetica" panose="020B0604020202020204" pitchFamily="34" charset="0"/>
              </a:rPr>
              <a:t>C. </a:t>
            </a:r>
            <a:r>
              <a:rPr lang="en-US" dirty="0" smtClean="0">
                <a:solidFill>
                  <a:schemeClr val="bg1"/>
                </a:solidFill>
                <a:cs typeface="Helvetica" panose="020B0604020202020204" pitchFamily="34" charset="0"/>
              </a:rPr>
              <a:t>Good </a:t>
            </a:r>
            <a:r>
              <a:rPr lang="en-US" dirty="0">
                <a:solidFill>
                  <a:schemeClr val="bg1"/>
                </a:solidFill>
                <a:cs typeface="Helvetica" panose="020B0604020202020204" pitchFamily="34" charset="0"/>
              </a:rPr>
              <a:t>Friday in Northern Ireland</a:t>
            </a:r>
            <a:endParaRPr lang="et-EE" dirty="0">
              <a:solidFill>
                <a:schemeClr val="bg1"/>
              </a:solidFill>
              <a:cs typeface="Helvetica" panose="020B0604020202020204" pitchFamily="34" charset="0"/>
            </a:endParaRPr>
          </a:p>
          <a:p>
            <a:pPr marL="137160" indent="0">
              <a:buNone/>
            </a:pPr>
            <a:endParaRPr lang="et-EE" dirty="0"/>
          </a:p>
          <a:p>
            <a:endParaRPr lang="et-EE" dirty="0"/>
          </a:p>
        </p:txBody>
      </p:sp>
    </p:spTree>
    <p:extLst>
      <p:ext uri="{BB962C8B-B14F-4D97-AF65-F5344CB8AC3E}">
        <p14:creationId xmlns:p14="http://schemas.microsoft.com/office/powerpoint/2010/main" val="10944693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lstStyle/>
          <a:p>
            <a:pPr marL="137160" lvl="0" indent="0">
              <a:buNone/>
            </a:pPr>
            <a:r>
              <a:rPr lang="et-EE" dirty="0">
                <a:solidFill>
                  <a:schemeClr val="bg1"/>
                </a:solidFill>
                <a:cs typeface="Helvetica" panose="020B0604020202020204" pitchFamily="34" charset="0"/>
              </a:rPr>
              <a:t>B</a:t>
            </a:r>
            <a:r>
              <a:rPr lang="en-US" dirty="0" smtClean="0">
                <a:solidFill>
                  <a:schemeClr val="bg1"/>
                </a:solidFill>
                <a:cs typeface="Helvetica" panose="020B0604020202020204" pitchFamily="34" charset="0"/>
              </a:rPr>
              <a:t>. </a:t>
            </a:r>
            <a:r>
              <a:rPr lang="en-US" dirty="0">
                <a:solidFill>
                  <a:schemeClr val="bg1"/>
                </a:solidFill>
                <a:cs typeface="Helvetica" panose="020B0604020202020204" pitchFamily="34" charset="0"/>
              </a:rPr>
              <a:t>the Scottish celebration of New Year</a:t>
            </a:r>
            <a:endParaRPr lang="et-EE" dirty="0">
              <a:solidFill>
                <a:schemeClr val="bg1"/>
              </a:solidFill>
              <a:cs typeface="Helvetica" panose="020B0604020202020204" pitchFamily="34" charset="0"/>
            </a:endParaRPr>
          </a:p>
          <a:p>
            <a:pPr marL="137160" indent="0">
              <a:buNone/>
            </a:pPr>
            <a:endParaRPr lang="et-EE" dirty="0"/>
          </a:p>
        </p:txBody>
      </p:sp>
    </p:spTree>
    <p:extLst>
      <p:ext uri="{BB962C8B-B14F-4D97-AF65-F5344CB8AC3E}">
        <p14:creationId xmlns:p14="http://schemas.microsoft.com/office/powerpoint/2010/main" val="3671074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38138"/>
          </a:xfrm>
        </p:spPr>
        <p:txBody>
          <a:bodyPr>
            <a:normAutofit fontScale="90000"/>
          </a:bodyPr>
          <a:lstStyle/>
          <a:p>
            <a:r>
              <a:rPr lang="en-GB" sz="3600" cap="all" dirty="0">
                <a:solidFill>
                  <a:srgbClr val="FF0000"/>
                </a:solidFill>
                <a:effectLst>
                  <a:outerShdw blurRad="127000" dist="200000" dir="2700000" algn="tl" rotWithShape="0">
                    <a:srgbClr val="000000">
                      <a:alpha val="30000"/>
                    </a:srgbClr>
                  </a:outerShdw>
                </a:effectLst>
              </a:rPr>
              <a:t>B</a:t>
            </a:r>
            <a:r>
              <a:rPr lang="en-GB" sz="3600" cap="all" dirty="0">
                <a:solidFill>
                  <a:prstClr val="white"/>
                </a:solidFill>
                <a:effectLst>
                  <a:outerShdw blurRad="127000" dist="200000" dir="2700000" algn="tl" rotWithShape="0">
                    <a:srgbClr val="000000">
                      <a:alpha val="30000"/>
                    </a:srgbClr>
                  </a:outerShdw>
                </a:effectLst>
              </a:rPr>
              <a:t>R</a:t>
            </a:r>
            <a:r>
              <a:rPr lang="en-GB" sz="3600" cap="all" dirty="0">
                <a:solidFill>
                  <a:srgbClr val="0070C0"/>
                </a:solidFill>
                <a:effectLst>
                  <a:outerShdw blurRad="127000" dist="200000" dir="2700000" algn="tl" rotWithShape="0">
                    <a:srgbClr val="000000">
                      <a:alpha val="30000"/>
                    </a:srgbClr>
                  </a:outerShdw>
                </a:effectLst>
              </a:rPr>
              <a:t>I</a:t>
            </a:r>
            <a:r>
              <a:rPr lang="en-GB" sz="3600" cap="all" dirty="0">
                <a:solidFill>
                  <a:srgbClr val="FF0000"/>
                </a:solidFill>
                <a:effectLst>
                  <a:outerShdw blurRad="127000" dist="200000" dir="2700000" algn="tl" rotWithShape="0">
                    <a:srgbClr val="000000">
                      <a:alpha val="30000"/>
                    </a:srgbClr>
                  </a:outerShdw>
                </a:effectLst>
              </a:rPr>
              <a:t>T</a:t>
            </a:r>
            <a:r>
              <a:rPr lang="en-GB" sz="3600" cap="all" dirty="0">
                <a:solidFill>
                  <a:prstClr val="white"/>
                </a:solidFill>
                <a:effectLst>
                  <a:outerShdw blurRad="127000" dist="200000" dir="2700000" algn="tl" rotWithShape="0">
                    <a:srgbClr val="000000">
                      <a:alpha val="30000"/>
                    </a:srgbClr>
                  </a:outerShdw>
                </a:effectLst>
              </a:rPr>
              <a:t>I</a:t>
            </a:r>
            <a:r>
              <a:rPr lang="en-GB" sz="3600" cap="all" dirty="0">
                <a:solidFill>
                  <a:srgbClr val="0070C0"/>
                </a:solidFill>
                <a:effectLst>
                  <a:outerShdw blurRad="127000" dist="200000" dir="2700000" algn="tl" rotWithShape="0">
                    <a:srgbClr val="000000">
                      <a:alpha val="30000"/>
                    </a:srgbClr>
                  </a:outerShdw>
                </a:effectLst>
              </a:rPr>
              <a:t>S</a:t>
            </a:r>
            <a:r>
              <a:rPr lang="en-GB" sz="3600" cap="all" dirty="0">
                <a:solidFill>
                  <a:srgbClr val="FF0000"/>
                </a:solidFill>
                <a:effectLst>
                  <a:outerShdw blurRad="127000" dist="200000" dir="2700000" algn="tl" rotWithShape="0">
                    <a:srgbClr val="000000">
                      <a:alpha val="30000"/>
                    </a:srgbClr>
                  </a:outerShdw>
                </a:effectLst>
              </a:rPr>
              <a:t>H</a:t>
            </a:r>
            <a:r>
              <a:rPr lang="en-GB" sz="36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600" cap="all" dirty="0">
                <a:solidFill>
                  <a:prstClr val="white"/>
                </a:solidFill>
                <a:effectLst>
                  <a:outerShdw blurRad="127000" dist="200000" dir="2700000" algn="tl" rotWithShape="0">
                    <a:srgbClr val="000000">
                      <a:alpha val="30000"/>
                    </a:srgbClr>
                  </a:outerShdw>
                </a:effectLst>
              </a:rPr>
              <a:t>w</a:t>
            </a:r>
            <a:r>
              <a:rPr lang="et-EE" sz="3600" cap="all" dirty="0">
                <a:solidFill>
                  <a:srgbClr val="0070C0"/>
                </a:solidFill>
                <a:effectLst>
                  <a:outerShdw blurRad="127000" dist="200000" dir="2700000" algn="tl" rotWithShape="0">
                    <a:srgbClr val="000000">
                      <a:alpha val="30000"/>
                    </a:srgbClr>
                  </a:outerShdw>
                </a:effectLst>
              </a:rPr>
              <a:t>e</a:t>
            </a:r>
            <a:r>
              <a:rPr lang="et-EE" sz="3600" cap="all" dirty="0">
                <a:solidFill>
                  <a:srgbClr val="FF0000"/>
                </a:solidFill>
                <a:effectLst>
                  <a:outerShdw blurRad="127000" dist="200000" dir="2700000" algn="tl" rotWithShape="0">
                    <a:srgbClr val="000000">
                      <a:alpha val="30000"/>
                    </a:srgbClr>
                  </a:outerShdw>
                </a:effectLst>
              </a:rPr>
              <a:t>e</a:t>
            </a:r>
            <a:r>
              <a:rPr lang="et-EE" sz="3600" cap="all" dirty="0">
                <a:solidFill>
                  <a:prstClr val="white"/>
                </a:solidFill>
                <a:effectLst>
                  <a:outerShdw blurRad="127000" dist="200000" dir="2700000" algn="tl" rotWithShape="0">
                    <a:srgbClr val="000000">
                      <a:alpha val="30000"/>
                    </a:srgbClr>
                  </a:outerShdw>
                </a:effectLst>
              </a:rPr>
              <a:t>k</a:t>
            </a:r>
            <a:r>
              <a:rPr lang="en-GB" sz="3600" cap="all" dirty="0">
                <a:solidFill>
                  <a:prstClr val="white"/>
                </a:solidFill>
                <a:effectLst>
                  <a:outerShdw blurRad="127000" dist="200000" dir="2700000" algn="tl" rotWithShape="0">
                    <a:srgbClr val="000000">
                      <a:alpha val="30000"/>
                    </a:srgbClr>
                  </a:outerShdw>
                </a:effectLst>
              </a:rPr>
              <a:t>2</a:t>
            </a:r>
            <a:r>
              <a:rPr lang="en-GB" sz="3600" cap="all" dirty="0">
                <a:solidFill>
                  <a:srgbClr val="0070C0"/>
                </a:solidFill>
                <a:effectLst>
                  <a:outerShdw blurRad="127000" dist="200000" dir="2700000" algn="tl" rotWithShape="0">
                    <a:srgbClr val="000000">
                      <a:alpha val="30000"/>
                    </a:srgbClr>
                  </a:outerShdw>
                </a:effectLst>
              </a:rPr>
              <a:t>0</a:t>
            </a:r>
            <a:r>
              <a:rPr lang="en-GB" sz="3600" cap="all" dirty="0">
                <a:solidFill>
                  <a:srgbClr val="FF0000"/>
                </a:solidFill>
                <a:effectLst>
                  <a:outerShdw blurRad="127000" dist="200000" dir="2700000" algn="tl" rotWithShape="0">
                    <a:srgbClr val="000000">
                      <a:alpha val="30000"/>
                    </a:srgbClr>
                  </a:outerShdw>
                </a:effectLst>
              </a:rPr>
              <a:t>1</a:t>
            </a:r>
            <a:r>
              <a:rPr lang="en-GB" sz="3600" cap="all" dirty="0">
                <a:solidFill>
                  <a:prstClr val="white"/>
                </a:solidFill>
                <a:effectLst>
                  <a:outerShdw blurRad="127000" dist="200000" dir="2700000" algn="tl" rotWithShape="0">
                    <a:srgbClr val="000000">
                      <a:alpha val="30000"/>
                    </a:srgbClr>
                  </a:outerShdw>
                </a:effectLst>
              </a:rPr>
              <a:t>5</a:t>
            </a:r>
            <a:r>
              <a:rPr lang="en-GB" sz="36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t-EE" sz="36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r>
            <a:br>
              <a:rPr lang="et-EE" sz="36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br>
            <a:r>
              <a:rPr lang="en-GB" sz="3600" cap="all" dirty="0">
                <a:solidFill>
                  <a:srgbClr val="0070C0"/>
                </a:solidFill>
                <a:effectLst>
                  <a:outerShdw blurRad="127000" dist="200000" dir="2700000" algn="tl" rotWithShape="0">
                    <a:srgbClr val="000000">
                      <a:alpha val="30000"/>
                    </a:srgbClr>
                  </a:outerShdw>
                </a:effectLst>
              </a:rPr>
              <a:t>S</a:t>
            </a:r>
            <a:r>
              <a:rPr lang="en-GB" sz="3600" cap="all" dirty="0">
                <a:solidFill>
                  <a:srgbClr val="FF0000"/>
                </a:solidFill>
                <a:effectLst>
                  <a:outerShdw blurRad="127000" dist="200000" dir="2700000" algn="tl" rotWithShape="0">
                    <a:srgbClr val="000000">
                      <a:alpha val="30000"/>
                    </a:srgbClr>
                  </a:outerShdw>
                </a:effectLst>
              </a:rPr>
              <a:t>P</a:t>
            </a:r>
            <a:r>
              <a:rPr lang="en-GB" sz="3600" cap="all" dirty="0">
                <a:solidFill>
                  <a:prstClr val="white"/>
                </a:solidFill>
                <a:effectLst>
                  <a:outerShdw blurRad="127000" dist="200000" dir="2700000" algn="tl" rotWithShape="0">
                    <a:srgbClr val="000000">
                      <a:alpha val="30000"/>
                    </a:srgbClr>
                  </a:outerShdw>
                </a:effectLst>
              </a:rPr>
              <a:t>O</a:t>
            </a:r>
            <a:r>
              <a:rPr lang="en-GB" sz="3600" cap="all" dirty="0">
                <a:solidFill>
                  <a:srgbClr val="0070C0"/>
                </a:solidFill>
                <a:effectLst>
                  <a:outerShdw blurRad="127000" dist="200000" dir="2700000" algn="tl" rotWithShape="0">
                    <a:srgbClr val="000000">
                      <a:alpha val="30000"/>
                    </a:srgbClr>
                  </a:outerShdw>
                </a:effectLst>
              </a:rPr>
              <a:t>R</a:t>
            </a:r>
            <a:r>
              <a:rPr lang="en-GB" sz="3600" cap="all" dirty="0">
                <a:solidFill>
                  <a:srgbClr val="FF0000"/>
                </a:solidFill>
                <a:effectLst>
                  <a:outerShdw blurRad="127000" dist="200000" dir="2700000" algn="tl" rotWithShape="0">
                    <a:srgbClr val="000000">
                      <a:alpha val="30000"/>
                    </a:srgbClr>
                  </a:outerShdw>
                </a:effectLst>
              </a:rPr>
              <a:t>T</a:t>
            </a:r>
            <a:r>
              <a:rPr lang="en-GB" sz="3600" cap="all" dirty="0">
                <a:solidFill>
                  <a:srgbClr val="0070C0"/>
                </a:solidFill>
                <a:effectLst>
                  <a:outerShdw blurRad="127000" dist="200000" dir="2700000" algn="tl" rotWithShape="0">
                    <a:srgbClr val="000000">
                      <a:alpha val="30000"/>
                    </a:srgbClr>
                  </a:outerShdw>
                </a:effectLst>
              </a:rPr>
              <a:t>S</a:t>
            </a:r>
            <a:r>
              <a:rPr lang="en-GB" sz="36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r>
              <a:rPr lang="en-GB" sz="3600" cap="all" dirty="0">
                <a:solidFill>
                  <a:srgbClr val="FF0000"/>
                </a:solidFill>
                <a:effectLst>
                  <a:outerShdw blurRad="127000" dist="200000" dir="2700000" algn="tl" rotWithShape="0">
                    <a:srgbClr val="000000">
                      <a:alpha val="30000"/>
                    </a:srgbClr>
                  </a:outerShdw>
                </a:effectLst>
              </a:rPr>
              <a:t>Q</a:t>
            </a:r>
            <a:r>
              <a:rPr lang="en-GB" sz="3600" cap="all" dirty="0">
                <a:solidFill>
                  <a:prstClr val="white"/>
                </a:solidFill>
                <a:effectLst>
                  <a:outerShdw blurRad="127000" dist="200000" dir="2700000" algn="tl" rotWithShape="0">
                    <a:srgbClr val="000000">
                      <a:alpha val="30000"/>
                    </a:srgbClr>
                  </a:outerShdw>
                </a:effectLst>
              </a:rPr>
              <a:t>U</a:t>
            </a:r>
            <a:r>
              <a:rPr lang="en-GB" sz="3600" cap="all" dirty="0">
                <a:solidFill>
                  <a:srgbClr val="0070C0"/>
                </a:solidFill>
                <a:effectLst>
                  <a:outerShdw blurRad="127000" dist="200000" dir="2700000" algn="tl" rotWithShape="0">
                    <a:srgbClr val="000000">
                      <a:alpha val="30000"/>
                    </a:srgbClr>
                  </a:outerShdw>
                </a:effectLst>
              </a:rPr>
              <a:t>I</a:t>
            </a:r>
            <a:r>
              <a:rPr lang="en-GB" sz="3600" cap="all" dirty="0">
                <a:solidFill>
                  <a:srgbClr val="FF0000"/>
                </a:solidFill>
                <a:effectLst>
                  <a:outerShdw blurRad="127000" dist="200000" dir="2700000" algn="tl" rotWithShape="0">
                    <a:srgbClr val="000000">
                      <a:alpha val="30000"/>
                    </a:srgbClr>
                  </a:outerShdw>
                </a:effectLst>
              </a:rPr>
              <a:t>Z</a:t>
            </a:r>
            <a:r>
              <a:rPr lang="en-GB" sz="36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 </a:t>
            </a:r>
            <a:endParaRPr lang="en-GB" sz="3600" dirty="0"/>
          </a:p>
        </p:txBody>
      </p:sp>
      <p:sp>
        <p:nvSpPr>
          <p:cNvPr id="3" name="Content Placeholder 2"/>
          <p:cNvSpPr>
            <a:spLocks noGrp="1"/>
          </p:cNvSpPr>
          <p:nvPr>
            <p:ph idx="1"/>
          </p:nvPr>
        </p:nvSpPr>
        <p:spPr>
          <a:xfrm>
            <a:off x="395536" y="1196752"/>
            <a:ext cx="8496944" cy="5472608"/>
          </a:xfrm>
        </p:spPr>
        <p:txBody>
          <a:bodyPr>
            <a:normAutofit lnSpcReduction="10000"/>
          </a:bodyPr>
          <a:lstStyle/>
          <a:p>
            <a:pPr>
              <a:buNone/>
            </a:pPr>
            <a:r>
              <a:rPr lang="en-GB" dirty="0" smtClean="0">
                <a:solidFill>
                  <a:schemeClr val="bg1"/>
                </a:solidFill>
              </a:rPr>
              <a:t>7. We think we are quite famous, but which football team do we support? </a:t>
            </a:r>
          </a:p>
          <a:p>
            <a:pPr>
              <a:buNone/>
            </a:pPr>
            <a:endParaRPr lang="en-GB" dirty="0" smtClean="0"/>
          </a:p>
          <a:p>
            <a:pPr>
              <a:buNone/>
            </a:pPr>
            <a:endParaRPr lang="en-GB" dirty="0" smtClean="0"/>
          </a:p>
          <a:p>
            <a:pPr>
              <a:buNone/>
            </a:pPr>
            <a:endParaRPr lang="en-GB" dirty="0" smtClean="0"/>
          </a:p>
          <a:p>
            <a:pPr>
              <a:buNone/>
            </a:pPr>
            <a:endParaRPr lang="en-GB" dirty="0" smtClean="0"/>
          </a:p>
          <a:p>
            <a:pPr>
              <a:buNone/>
            </a:pPr>
            <a:endParaRPr lang="en-GB" dirty="0" smtClean="0"/>
          </a:p>
          <a:p>
            <a:pPr>
              <a:buNone/>
            </a:pPr>
            <a:endParaRPr lang="en-GB" dirty="0" smtClean="0"/>
          </a:p>
          <a:p>
            <a:pPr>
              <a:buNone/>
            </a:pPr>
            <a:endParaRPr lang="en-GB" dirty="0" smtClean="0"/>
          </a:p>
          <a:p>
            <a:pPr marL="651510" indent="-514350">
              <a:buNone/>
            </a:pPr>
            <a:r>
              <a:rPr lang="en-GB" dirty="0" smtClean="0">
                <a:solidFill>
                  <a:schemeClr val="bg1"/>
                </a:solidFill>
              </a:rPr>
              <a:t>A. Aston Villa  B. West Ham United C. Burnley </a:t>
            </a:r>
          </a:p>
          <a:p>
            <a:pPr marL="651510" indent="-514350">
              <a:buNone/>
            </a:pPr>
            <a:r>
              <a:rPr lang="en-GB" dirty="0" smtClean="0">
                <a:solidFill>
                  <a:schemeClr val="bg1"/>
                </a:solidFill>
              </a:rPr>
              <a:t>D. Manchester United </a:t>
            </a:r>
          </a:p>
          <a:p>
            <a:pPr>
              <a:buNone/>
            </a:pPr>
            <a:endParaRPr lang="en-GB" dirty="0" smtClean="0"/>
          </a:p>
          <a:p>
            <a:pPr>
              <a:buNone/>
            </a:pPr>
            <a:endParaRPr lang="en-GB" dirty="0" smtClean="0"/>
          </a:p>
          <a:p>
            <a:pPr>
              <a:buNone/>
            </a:pPr>
            <a:endParaRPr lang="en-GB" dirty="0" smtClean="0"/>
          </a:p>
          <a:p>
            <a:pPr>
              <a:buNone/>
            </a:pPr>
            <a:endParaRPr lang="en-GB" dirty="0" smtClean="0"/>
          </a:p>
          <a:p>
            <a:pPr>
              <a:buNone/>
            </a:pPr>
            <a:endParaRPr lang="en-GB" dirty="0"/>
          </a:p>
        </p:txBody>
      </p:sp>
      <p:pic>
        <p:nvPicPr>
          <p:cNvPr id="17413" name="Picture 5" descr="C:\Users\Becci\Desktop\mYltRqyb.jpeg"/>
          <p:cNvPicPr>
            <a:picLocks noChangeAspect="1" noChangeArrowheads="1"/>
          </p:cNvPicPr>
          <p:nvPr/>
        </p:nvPicPr>
        <p:blipFill>
          <a:blip r:embed="rId2" cstate="print"/>
          <a:srcRect/>
          <a:stretch>
            <a:fillRect/>
          </a:stretch>
        </p:blipFill>
        <p:spPr bwMode="auto">
          <a:xfrm>
            <a:off x="539552" y="2204864"/>
            <a:ext cx="3810000" cy="2880320"/>
          </a:xfrm>
          <a:prstGeom prst="rect">
            <a:avLst/>
          </a:prstGeom>
          <a:noFill/>
        </p:spPr>
      </p:pic>
      <p:pic>
        <p:nvPicPr>
          <p:cNvPr id="17414" name="Picture 6" descr="C:\Users\Becci\Desktop\prince-william_1681222c.jpg"/>
          <p:cNvPicPr>
            <a:picLocks noChangeAspect="1" noChangeArrowheads="1"/>
          </p:cNvPicPr>
          <p:nvPr/>
        </p:nvPicPr>
        <p:blipFill>
          <a:blip r:embed="rId3" cstate="print"/>
          <a:srcRect/>
          <a:stretch>
            <a:fillRect/>
          </a:stretch>
        </p:blipFill>
        <p:spPr bwMode="auto">
          <a:xfrm>
            <a:off x="4572000" y="2204863"/>
            <a:ext cx="3960440" cy="288032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lstStyle/>
          <a:p>
            <a:pPr marL="137160" lvl="0" indent="0">
              <a:buNone/>
            </a:pPr>
            <a:r>
              <a:rPr lang="et-EE" dirty="0" smtClean="0">
                <a:solidFill>
                  <a:schemeClr val="bg1"/>
                </a:solidFill>
                <a:latin typeface="Helvetica" panose="020B0604020202020204" pitchFamily="34" charset="0"/>
                <a:cs typeface="Helvetica" panose="020B0604020202020204" pitchFamily="34" charset="0"/>
              </a:rPr>
              <a:t>7. A ( </a:t>
            </a:r>
            <a:r>
              <a:rPr lang="en-GB" dirty="0" smtClean="0">
                <a:solidFill>
                  <a:schemeClr val="bg1"/>
                </a:solidFill>
                <a:latin typeface="Helvetica" panose="020B0604020202020204" pitchFamily="34" charset="0"/>
                <a:cs typeface="Helvetica" panose="020B0604020202020204" pitchFamily="34" charset="0"/>
              </a:rPr>
              <a:t>ASTON VILLA</a:t>
            </a:r>
            <a:r>
              <a:rPr lang="et-EE" dirty="0" smtClean="0">
                <a:solidFill>
                  <a:schemeClr val="bg1"/>
                </a:solidFill>
                <a:latin typeface="Helvetica" panose="020B0604020202020204" pitchFamily="34" charset="0"/>
                <a:cs typeface="Helvetica" panose="020B0604020202020204" pitchFamily="34" charset="0"/>
              </a:rPr>
              <a:t>)</a:t>
            </a:r>
            <a:endParaRPr lang="et-EE" dirty="0">
              <a:solidFill>
                <a:schemeClr val="bg1"/>
              </a:solidFill>
              <a:latin typeface="Helvetica" panose="020B0604020202020204" pitchFamily="34" charset="0"/>
              <a:cs typeface="Helvetica" panose="020B0604020202020204" pitchFamily="34" charset="0"/>
            </a:endParaRPr>
          </a:p>
          <a:p>
            <a:endParaRPr lang="et-EE" dirty="0"/>
          </a:p>
        </p:txBody>
      </p:sp>
    </p:spTree>
    <p:extLst>
      <p:ext uri="{BB962C8B-B14F-4D97-AF65-F5344CB8AC3E}">
        <p14:creationId xmlns:p14="http://schemas.microsoft.com/office/powerpoint/2010/main" val="388267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Apex</Template>
  <TotalTime>377</TotalTime>
  <Words>1199</Words>
  <Application>Microsoft Office PowerPoint</Application>
  <PresentationFormat>On-screen Show (4:3)</PresentationFormat>
  <Paragraphs>270</Paragraphs>
  <Slides>75</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75</vt:i4>
      </vt:variant>
    </vt:vector>
  </HeadingPairs>
  <TitlesOfParts>
    <vt:vector size="85" baseType="lpstr">
      <vt:lpstr>Book Antiqua</vt:lpstr>
      <vt:lpstr>Calibri</vt:lpstr>
      <vt:lpstr>Cambria</vt:lpstr>
      <vt:lpstr>Helvetica</vt:lpstr>
      <vt:lpstr>Lucida Sans</vt:lpstr>
      <vt:lpstr>Times New Roman</vt:lpstr>
      <vt:lpstr>Wingdings</vt:lpstr>
      <vt:lpstr>Wingdings 2</vt:lpstr>
      <vt:lpstr>Wingdings 3</vt:lpstr>
      <vt:lpstr>Apex</vt:lpstr>
      <vt:lpstr>BRITISH week2015</vt:lpstr>
      <vt:lpstr>BRITISH week2015  SPORTS QUIZ </vt:lpstr>
      <vt:lpstr>PowerPoint Presentation</vt:lpstr>
      <vt:lpstr>BRITISH week2015  SPORTS QUIZ </vt:lpstr>
      <vt:lpstr>PowerPoint Presentation</vt:lpstr>
      <vt:lpstr>BRITISH week2015  SPORTS QUIZ </vt:lpstr>
      <vt:lpstr>PowerPoint Presentation</vt:lpstr>
      <vt:lpstr>BRITISH week2015  SPORTS QUIZ </vt:lpstr>
      <vt:lpstr>PowerPoint Presentation</vt:lpstr>
      <vt:lpstr>BRITISH week2015  SPORTS QUIZ </vt:lpstr>
      <vt:lpstr>PowerPoint Presentation</vt:lpstr>
      <vt:lpstr>BRITISH week2015  SPORTS QUIZ </vt:lpstr>
      <vt:lpstr>PowerPoint Presentation</vt:lpstr>
      <vt:lpstr>BRITISH week2015  SPORTS QUIZ </vt:lpstr>
      <vt:lpstr>PowerPoint Presentation</vt:lpstr>
      <vt:lpstr>BRITISH week2015  FOOD </vt:lpstr>
      <vt:lpstr>PowerPoint Presentation</vt:lpstr>
      <vt:lpstr>BRITISH week2015  FOOD </vt:lpstr>
      <vt:lpstr>PowerPoint Presentation</vt:lpstr>
      <vt:lpstr>BRITISH week2015  FOOD </vt:lpstr>
      <vt:lpstr>PowerPoint Presentation</vt:lpstr>
      <vt:lpstr>BRITISH week2015  FOOD </vt:lpstr>
      <vt:lpstr>PowerPoint Presentation</vt:lpstr>
      <vt:lpstr>BRITISH week2015  FOOD </vt:lpstr>
      <vt:lpstr>PowerPoint Presentation</vt:lpstr>
      <vt:lpstr>BRITISH week2015  FOOD </vt:lpstr>
      <vt:lpstr>PowerPoint Presentation</vt:lpstr>
      <vt:lpstr>BRITISH week2015  FOOD </vt:lpstr>
      <vt:lpstr>PowerPoint Presentation</vt:lpstr>
      <vt:lpstr>BRITISH week2015  FOOD </vt:lpstr>
      <vt:lpstr>PowerPoint Presentation</vt:lpstr>
      <vt:lpstr>BRITISH week2015  FOOD </vt:lpstr>
      <vt:lpstr>PowerPoint Presentation</vt:lpstr>
      <vt:lpstr>BRITISH week2015  FOOD </vt:lpstr>
      <vt:lpstr>PowerPoint Presentation</vt:lpstr>
      <vt:lpstr>BRITISH week2015  ROYAL FAMILY </vt:lpstr>
      <vt:lpstr>PowerPoint Presentation</vt:lpstr>
      <vt:lpstr>BRITISH week2015  ROYAL FAMILY </vt:lpstr>
      <vt:lpstr>PowerPoint Presentation</vt:lpstr>
      <vt:lpstr>BRITISH week2015  ROYAL FAMILY </vt:lpstr>
      <vt:lpstr>PowerPoint Presentation</vt:lpstr>
      <vt:lpstr>BRITISH week2015  ROYAL FAMILY </vt:lpstr>
      <vt:lpstr>PowerPoint Presentation</vt:lpstr>
      <vt:lpstr>BRITISH week2015  ROYAL FAMILY </vt:lpstr>
      <vt:lpstr>PowerPoint Presentation</vt:lpstr>
      <vt:lpstr>BRITISH week2015  ROYAL FAMILY </vt:lpstr>
      <vt:lpstr>PowerPoint Presentation</vt:lpstr>
      <vt:lpstr>BRITISH week2015  ROYAL FAMILY </vt:lpstr>
      <vt:lpstr>PowerPoint Presentation</vt:lpstr>
      <vt:lpstr>BRITISH week2015  ROYAL FAMILY </vt:lpstr>
      <vt:lpstr>PowerPoint Presentation</vt:lpstr>
      <vt:lpstr>BRITISH week2015  ROYAL FAMILY </vt:lpstr>
      <vt:lpstr>PowerPoint Presentation</vt:lpstr>
      <vt:lpstr>BRITISH week2015  ROYAL FAMILY </vt:lpstr>
      <vt:lpstr>PowerPoint Presentation</vt:lpstr>
      <vt:lpstr>BRITISH week2015  Holidays </vt:lpstr>
      <vt:lpstr>PowerPoint Presentation</vt:lpstr>
      <vt:lpstr>BRITISH week2015  Holidays </vt:lpstr>
      <vt:lpstr>PowerPoint Presentation</vt:lpstr>
      <vt:lpstr>BRITISH week2015  Holidays </vt:lpstr>
      <vt:lpstr>PowerPoint Presentation</vt:lpstr>
      <vt:lpstr>BRITISH week2015  Holidays </vt:lpstr>
      <vt:lpstr>PowerPoint Presentation</vt:lpstr>
      <vt:lpstr>BRITISH week2015  Holidays </vt:lpstr>
      <vt:lpstr>PowerPoint Presentation</vt:lpstr>
      <vt:lpstr>BRITISH week2015  Holidays </vt:lpstr>
      <vt:lpstr>PowerPoint Presentation</vt:lpstr>
      <vt:lpstr>BRITISH week2015  Holidays </vt:lpstr>
      <vt:lpstr>PowerPoint Presentation</vt:lpstr>
      <vt:lpstr>BRITISH week2015  Holidays </vt:lpstr>
      <vt:lpstr>PowerPoint Presentation</vt:lpstr>
      <vt:lpstr>BRITISH week2015  Holidays </vt:lpstr>
      <vt:lpstr>PowerPoint Presentation</vt:lpstr>
      <vt:lpstr>BRITISH week2015  Holidays </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Becci</dc:creator>
  <cp:lastModifiedBy>Sirle Varkentin</cp:lastModifiedBy>
  <cp:revision>36</cp:revision>
  <dcterms:created xsi:type="dcterms:W3CDTF">2015-09-26T06:35:51Z</dcterms:created>
  <dcterms:modified xsi:type="dcterms:W3CDTF">2015-10-12T09:02:09Z</dcterms:modified>
</cp:coreProperties>
</file>