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1" r:id="rId5"/>
    <p:sldId id="262" r:id="rId6"/>
    <p:sldId id="260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4F8E3-FCEA-45FE-8824-37D776A3C7C3}" type="datetimeFigureOut">
              <a:rPr lang="et-EE"/>
              <a:t>22.05.2016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A34AD2-5455-4801-8FA2-9A956D4B4B91}" type="slidenum">
              <a:rPr lang="et-EE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78809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34AD2-5455-4801-8FA2-9A956D4B4B91}" type="slidenum">
              <a:rPr lang="et-EE"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12254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34AD2-5455-4801-8FA2-9A956D4B4B91}" type="slidenum">
              <a:rPr lang="et-EE"/>
              <a:t>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73404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34AD2-5455-4801-8FA2-9A956D4B4B91}" type="slidenum">
              <a:rPr lang="et-EE"/>
              <a:t>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18059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34AD2-5455-4801-8FA2-9A956D4B4B91}" type="slidenum">
              <a:rPr lang="et-EE"/>
              <a:t>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61002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34AD2-5455-4801-8FA2-9A956D4B4B91}" type="slidenum">
              <a:rPr lang="et-EE"/>
              <a:t>6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289871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34AD2-5455-4801-8FA2-9A956D4B4B91}" type="slidenum">
              <a:rPr lang="et-EE"/>
              <a:t>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311423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34AD2-5455-4801-8FA2-9A956D4B4B91}" type="slidenum">
              <a:rPr lang="et-EE"/>
              <a:t>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05637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34AD2-5455-4801-8FA2-9A956D4B4B91}" type="slidenum">
              <a:rPr lang="et-EE"/>
              <a:t>9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33129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/>
              <a:t>Klõpsake laadi muutmiseks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ldiallkirjaga panoraam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/>
              <a:t>Pildi lisamiseks klõpsake ikooni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ealkiri ja pildial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ldiallkirjaga tsit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siitk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veerg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ldiveerg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t-EE"/>
              <a:t>Pildi lisamiseks klõpsake ikooni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t-EE"/>
              <a:t>Pildi lisamiseks klõpsake ikooni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t-EE"/>
              <a:t>Pildi lisamiseks klõpsake ikooni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/>
              <a:t>Pildi lisamiseks klõpsake ikooni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>
                <a:latin typeface="Times New Roman"/>
              </a:rPr>
              <a:t>Algklasside spordipäev</a:t>
            </a: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t-EE" sz="2800" dirty="0" err="1">
                <a:solidFill>
                  <a:srgbClr val="000000"/>
                </a:solidFill>
                <a:latin typeface="Times New Roman"/>
              </a:rPr>
              <a:t>Keilit</a:t>
            </a:r>
            <a:r>
              <a:rPr lang="et-EE" sz="2800" dirty="0">
                <a:solidFill>
                  <a:srgbClr val="000000"/>
                </a:solidFill>
                <a:latin typeface="Times New Roman"/>
              </a:rPr>
              <a:t> mägi ja </a:t>
            </a:r>
            <a:r>
              <a:rPr lang="et-EE" sz="2800" dirty="0" err="1">
                <a:solidFill>
                  <a:srgbClr val="000000"/>
                </a:solidFill>
                <a:latin typeface="Times New Roman"/>
              </a:rPr>
              <a:t>taisi</a:t>
            </a:r>
            <a:r>
              <a:rPr lang="et-EE" sz="2800" dirty="0">
                <a:solidFill>
                  <a:srgbClr val="000000"/>
                </a:solidFill>
                <a:latin typeface="Times New Roman"/>
              </a:rPr>
              <a:t> viire</a:t>
            </a:r>
          </a:p>
        </p:txBody>
      </p:sp>
    </p:spTree>
    <p:extLst>
      <p:ext uri="{BB962C8B-B14F-4D97-AF65-F5344CB8AC3E}">
        <p14:creationId xmlns:p14="http://schemas.microsoft.com/office/powerpoint/2010/main" val="1154110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dirty="0">
                <a:latin typeface="Times New Roman"/>
              </a:rPr>
              <a:t>Töö eesmärk</a:t>
            </a:r>
          </a:p>
        </p:txBody>
      </p:sp>
      <p:sp>
        <p:nvSpPr>
          <p:cNvPr id="3" name="Sisu kohatäide 2"/>
          <p:cNvSpPr>
            <a:spLocks noGrp="1"/>
          </p:cNvSpPr>
          <p:nvPr>
            <p:ph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t-EE" sz="2400" dirty="0">
                <a:latin typeface="Times New Roman" charset="0"/>
              </a:rPr>
              <a:t>Töö eesmärgiks oli korraldada algklassidele spordipäev, mis oleks meeldejääv ning seejuures ise saada kogemusi ürituste korraldamises.</a:t>
            </a:r>
            <a:r>
              <a:rPr lang="et-EE" dirty="0">
                <a:latin typeface="Times New Roman" charset="0"/>
              </a:rPr>
              <a:t> </a:t>
            </a:r>
          </a:p>
          <a:p>
            <a:endParaRPr lang="et-EE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02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dirty="0">
                <a:latin typeface="Times New Roman"/>
              </a:rPr>
              <a:t>tööprotsess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sz="quarter" idx="13"/>
          </p:nvPr>
        </p:nvSpPr>
        <p:spPr>
          <a:xfrm>
            <a:off x="914400" y="2019366"/>
            <a:ext cx="10382250" cy="476878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t-EE" sz="2400" dirty="0">
                <a:latin typeface="Times New Roman" charset="0"/>
              </a:rPr>
              <a:t>Loovtöö protsess algas sellega, et kohtusime juhendajaga, kellega panime paika esialgse tööplaani.</a:t>
            </a:r>
          </a:p>
          <a:p>
            <a:r>
              <a:rPr lang="fi-FI" sz="2400" dirty="0">
                <a:latin typeface="Times New Roman" charset="0"/>
              </a:rPr>
              <a:t>Esimeseks ülesandeks oli tutvuda kirjandusega.</a:t>
            </a:r>
            <a:endParaRPr lang="et-EE" sz="2400" dirty="0">
              <a:latin typeface="Times New Roman" charset="0"/>
            </a:endParaRPr>
          </a:p>
          <a:p>
            <a:r>
              <a:rPr lang="et-EE" sz="2400" dirty="0">
                <a:latin typeface="Times New Roman" charset="0"/>
              </a:rPr>
              <a:t>Uurisime, kuidas korraldada spordivõistluseid.</a:t>
            </a:r>
          </a:p>
          <a:p>
            <a:r>
              <a:rPr lang="fi-FI" sz="2400" dirty="0">
                <a:latin typeface="Times New Roman" charset="0"/>
              </a:rPr>
              <a:t>Panime paika spordipäeva toimumise kuupäeva.</a:t>
            </a:r>
            <a:endParaRPr lang="et-EE" sz="2400" dirty="0">
              <a:latin typeface="Times New Roman" charset="0"/>
            </a:endParaRPr>
          </a:p>
          <a:p>
            <a:r>
              <a:rPr lang="fi-FI" sz="2400" dirty="0">
                <a:latin typeface="Times New Roman" charset="0"/>
              </a:rPr>
              <a:t>Valmistasime ette võistlused nii välitingimustesse kui ka saali.</a:t>
            </a:r>
          </a:p>
          <a:p>
            <a:r>
              <a:rPr lang="et-EE" sz="2400" dirty="0">
                <a:latin typeface="Times New Roman" charset="0"/>
              </a:rPr>
              <a:t>OTSUSTASIME, ET SPORDIPÄEV TOIMUB VÕISTKONDADEGA.</a:t>
            </a:r>
          </a:p>
          <a:p>
            <a:r>
              <a:rPr lang="et-EE" sz="2400" dirty="0">
                <a:latin typeface="Times New Roman" charset="0"/>
              </a:rPr>
              <a:t>JÄRGMISENA PIDIME LEIDMA KOHTUNIKUD.</a:t>
            </a:r>
            <a:r>
              <a:rPr lang="et-EE" sz="2400" dirty="0"/>
              <a:t> </a:t>
            </a:r>
          </a:p>
          <a:p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203994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dirty="0"/>
              <a:t>Võistlusalad saalis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sz="quarter" idx="13"/>
          </p:nvPr>
        </p:nvSpPr>
        <p:spPr>
          <a:xfrm>
            <a:off x="914400" y="1851025"/>
            <a:ext cx="10363200" cy="442005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t-EE" sz="2400" dirty="0">
                <a:latin typeface="Times New Roman" charset="0"/>
              </a:rPr>
              <a:t>Pendelteatejooks</a:t>
            </a:r>
          </a:p>
          <a:p>
            <a:r>
              <a:rPr lang="et-EE" sz="2400" dirty="0">
                <a:latin typeface="Times New Roman" charset="0"/>
              </a:rPr>
              <a:t>Kombineeritud teatevõistlused saalis </a:t>
            </a:r>
          </a:p>
          <a:p>
            <a:r>
              <a:rPr lang="et-EE" sz="2400" dirty="0">
                <a:latin typeface="Times New Roman" charset="0"/>
              </a:rPr>
              <a:t>Noolevise</a:t>
            </a:r>
          </a:p>
          <a:p>
            <a:r>
              <a:rPr lang="et-EE" sz="2400" dirty="0">
                <a:latin typeface="Times New Roman" charset="0"/>
              </a:rPr>
              <a:t>Korvpalli vabavisked</a:t>
            </a:r>
          </a:p>
          <a:p>
            <a:r>
              <a:rPr lang="et-EE" sz="2400" dirty="0">
                <a:latin typeface="Times New Roman" charset="0"/>
              </a:rPr>
              <a:t>Saalihoki palli löömine väravasse.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79144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dirty="0">
                <a:latin typeface="Times New Roman"/>
              </a:rPr>
              <a:t>Võistlusalad staadionil</a:t>
            </a:r>
          </a:p>
        </p:txBody>
      </p:sp>
      <p:sp>
        <p:nvSpPr>
          <p:cNvPr id="3" name="Sisu kohatäide 2"/>
          <p:cNvSpPr>
            <a:spLocks noGrp="1"/>
          </p:cNvSpPr>
          <p:nvPr>
            <p:ph sz="quarter" idx="13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t-EE" sz="2400" dirty="0">
                <a:latin typeface="Times New Roman" charset="0"/>
                <a:sym typeface="Wingdings" charset="0"/>
              </a:rPr>
              <a:t> Pendelteatejooks  </a:t>
            </a:r>
          </a:p>
          <a:p>
            <a:r>
              <a:rPr lang="et-EE" sz="2400" dirty="0">
                <a:latin typeface="Times New Roman" charset="0"/>
                <a:sym typeface="Wingdings" charset="0"/>
              </a:rPr>
              <a:t> Noolevise </a:t>
            </a:r>
          </a:p>
          <a:p>
            <a:r>
              <a:rPr lang="et-EE" sz="2400" dirty="0">
                <a:latin typeface="Times New Roman" charset="0"/>
                <a:sym typeface="Wingdings" charset="0"/>
              </a:rPr>
              <a:t> Hoota kaugushüpe</a:t>
            </a:r>
          </a:p>
          <a:p>
            <a:r>
              <a:rPr lang="et-EE" sz="2400" dirty="0">
                <a:latin typeface="Times New Roman" charset="0"/>
                <a:sym typeface="Wingdings" charset="0"/>
              </a:rPr>
              <a:t> Jalgpalli löömine väravasse </a:t>
            </a:r>
          </a:p>
          <a:p>
            <a:r>
              <a:rPr lang="et-EE" sz="2400" dirty="0">
                <a:latin typeface="Times New Roman" charset="0"/>
                <a:sym typeface="Wingdings" charset="0"/>
              </a:rPr>
              <a:t> Topispalli visked </a:t>
            </a:r>
          </a:p>
          <a:p>
            <a:r>
              <a:rPr lang="et-EE" sz="2400" dirty="0">
                <a:latin typeface="Times New Roman" charset="0"/>
                <a:sym typeface="Wingdings" charset="0"/>
              </a:rPr>
              <a:t> Palli pommitamine üle joone </a:t>
            </a:r>
          </a:p>
          <a:p>
            <a:r>
              <a:rPr lang="et-EE" sz="2400" dirty="0">
                <a:latin typeface="Times New Roman" charset="0"/>
                <a:sym typeface="Wingdings" charset="0"/>
              </a:rPr>
              <a:t> </a:t>
            </a:r>
            <a:r>
              <a:rPr lang="et-EE" sz="2400" dirty="0">
                <a:latin typeface="Times New Roman" charset="0"/>
              </a:rPr>
              <a:t>Palli üleandmine </a:t>
            </a:r>
          </a:p>
          <a:p>
            <a:r>
              <a:rPr lang="et-EE" sz="2400" dirty="0">
                <a:latin typeface="Times New Roman" charset="0"/>
              </a:rPr>
              <a:t> Poole ringi jooks </a:t>
            </a:r>
          </a:p>
        </p:txBody>
      </p:sp>
    </p:spTree>
    <p:extLst>
      <p:ext uri="{BB962C8B-B14F-4D97-AF65-F5344CB8AC3E}">
        <p14:creationId xmlns:p14="http://schemas.microsoft.com/office/powerpoint/2010/main" val="287294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924136" y="276653"/>
            <a:ext cx="10364451" cy="1596177"/>
          </a:xfrm>
        </p:spPr>
        <p:txBody>
          <a:bodyPr/>
          <a:lstStyle/>
          <a:p>
            <a:pPr algn="l"/>
            <a:r>
              <a:rPr lang="et-EE" dirty="0">
                <a:latin typeface="Times New Roman"/>
              </a:rPr>
              <a:t>SPORDIPÄEVA KORRALDAMINE JA LÄBIVIIMINE</a:t>
            </a:r>
          </a:p>
        </p:txBody>
      </p:sp>
      <p:sp>
        <p:nvSpPr>
          <p:cNvPr id="3" name="Sisu kohatäide 2"/>
          <p:cNvSpPr>
            <a:spLocks noGrp="1"/>
          </p:cNvSpPr>
          <p:nvPr>
            <p:ph sz="quarter" idx="13"/>
          </p:nvPr>
        </p:nvSpPr>
        <p:spPr>
          <a:xfrm>
            <a:off x="914400" y="2028761"/>
            <a:ext cx="10363200" cy="4767327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t-EE" sz="2400" dirty="0">
                <a:latin typeface="Times New Roman" charset="0"/>
              </a:rPr>
              <a:t>Meil oli ettevalmistatud kaks spordipäeva varianti. Ilusa ilma jaoks staadionil ja vihma korral saalis. Kuna oli päikesepaisteline ilm, korraldasime spordipäeva õues.</a:t>
            </a:r>
          </a:p>
          <a:p>
            <a:r>
              <a:rPr lang="et-EE" sz="2400" dirty="0">
                <a:latin typeface="Times New Roman" charset="0"/>
              </a:rPr>
              <a:t>Koolis oli 60 õpilast ja moodustasime 6 võistkonda. Panime paika võistkondade kaptenid ja jagasime lapsed võrdselt võistkondadesse.</a:t>
            </a:r>
          </a:p>
          <a:p>
            <a:r>
              <a:rPr lang="et-EE" sz="2400" dirty="0">
                <a:latin typeface="Times New Roman" charset="0"/>
              </a:rPr>
              <a:t>Järgmiseks ülesandeks oli võistluspaikade korrastamine ja inventari paigaldamine. </a:t>
            </a:r>
          </a:p>
          <a:p>
            <a:r>
              <a:rPr lang="et-EE" sz="2400" dirty="0">
                <a:latin typeface="Times New Roman" charset="0"/>
              </a:rPr>
              <a:t>Spordipäev algas pendelteatejooksuga, seejärel jaotasime võistkonnad spordialade vahel ning edastasime kaptenitele instruktsioonid, kuidas toimub võistlusalade vaheline liiklemine.</a:t>
            </a:r>
          </a:p>
          <a:p>
            <a:r>
              <a:rPr lang="et-EE" sz="2400" dirty="0">
                <a:latin typeface="Times New Roman" charset="0"/>
              </a:rPr>
              <a:t>Autasustamisel jagasime kõigile osalejatele diplomi ja võistkondadele andsime magusad auhinnad. </a:t>
            </a:r>
          </a:p>
          <a:p>
            <a:endParaRPr lang="et-EE" dirty="0">
              <a:latin typeface="Times New Roman" charset="0"/>
            </a:endParaRPr>
          </a:p>
          <a:p>
            <a:endParaRPr lang="et-EE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905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dirty="0">
                <a:latin typeface="Times New Roman"/>
              </a:rPr>
              <a:t>Kasutatud kirjandus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t-EE" sz="2400" dirty="0" err="1">
                <a:latin typeface="Times New Roman" charset="0"/>
              </a:rPr>
              <a:t>Kaldmäe</a:t>
            </a:r>
            <a:r>
              <a:rPr lang="fi-FI" sz="2400" dirty="0">
                <a:latin typeface="Times New Roman" charset="0"/>
              </a:rPr>
              <a:t> P. Laste ja noorukite kehaline aktiivsus ja kehaline tervis. Tallinn 2001</a:t>
            </a:r>
            <a:endParaRPr lang="et-EE" sz="2400" dirty="0">
              <a:latin typeface="Times New Roman" charset="0"/>
            </a:endParaRPr>
          </a:p>
          <a:p>
            <a:r>
              <a:rPr lang="fi-FI" sz="2400" dirty="0">
                <a:latin typeface="Times New Roman" charset="0"/>
              </a:rPr>
              <a:t> </a:t>
            </a:r>
            <a:r>
              <a:rPr lang="et-EE" sz="2400" dirty="0">
                <a:latin typeface="Times New Roman" charset="0"/>
              </a:rPr>
              <a:t>Maiste E, Matsin T, </a:t>
            </a:r>
            <a:r>
              <a:rPr lang="et-EE" sz="2400" dirty="0" err="1">
                <a:latin typeface="Times New Roman" charset="0"/>
              </a:rPr>
              <a:t>Utso</a:t>
            </a:r>
            <a:r>
              <a:rPr lang="fi-FI" sz="2400" dirty="0">
                <a:latin typeface="Times New Roman" charset="0"/>
              </a:rPr>
              <a:t> V. Tervise ja kehalise töövõime arendamine noorukieas. Tartu. </a:t>
            </a:r>
            <a:r>
              <a:rPr lang="et-EE" sz="2400" dirty="0">
                <a:latin typeface="Times New Roman" charset="0"/>
              </a:rPr>
              <a:t>1999 </a:t>
            </a:r>
          </a:p>
          <a:p>
            <a:r>
              <a:rPr lang="et-EE" sz="2400" dirty="0" err="1">
                <a:latin typeface="Times New Roman" charset="0"/>
              </a:rPr>
              <a:t>Unger</a:t>
            </a:r>
            <a:r>
              <a:rPr lang="fi-FI" sz="2400" dirty="0">
                <a:latin typeface="Times New Roman" charset="0"/>
              </a:rPr>
              <a:t> J. Sportimisel on reeglid. Tallinn 1995</a:t>
            </a:r>
          </a:p>
          <a:p>
            <a:endParaRPr lang="et-EE" dirty="0">
              <a:latin typeface="Times New Roman" charset="0"/>
            </a:endParaRP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635780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913774" y="346076"/>
            <a:ext cx="10364451" cy="1596177"/>
          </a:xfrm>
        </p:spPr>
        <p:txBody>
          <a:bodyPr/>
          <a:lstStyle/>
          <a:p>
            <a:pPr algn="l"/>
            <a:r>
              <a:rPr lang="et-EE" dirty="0">
                <a:latin typeface="Times New Roman"/>
              </a:rPr>
              <a:t>Pildid spordipäevast</a:t>
            </a:r>
          </a:p>
        </p:txBody>
      </p:sp>
      <p:pic>
        <p:nvPicPr>
          <p:cNvPr id="4" name="Sisu kohatäide 3" descr="13246025_1696253127286124_711337396_n.jpg"/>
          <p:cNvPicPr>
            <a:picLocks noGrp="1" noChangeAspect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437554" y="1981787"/>
            <a:ext cx="5136355" cy="3424237"/>
          </a:xfrm>
        </p:spPr>
      </p:pic>
      <p:pic>
        <p:nvPicPr>
          <p:cNvPr id="5" name="Pilt 4" descr="13231000_1696252860619484_1841691362_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90840" y="1687882"/>
            <a:ext cx="2743200" cy="1828800"/>
          </a:xfrm>
          <a:prstGeom prst="rect">
            <a:avLst/>
          </a:prstGeom>
        </p:spPr>
      </p:pic>
      <p:pic>
        <p:nvPicPr>
          <p:cNvPr id="6" name="Pilt 5" descr="13228016_1696252940619476_165596587_n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90840" y="4149247"/>
            <a:ext cx="27432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791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et-EE" sz="4800" dirty="0">
                <a:latin typeface="Times New Roman"/>
              </a:rPr>
              <a:t>Tänan kuulamast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13508420"/>
      </p:ext>
    </p:extLst>
  </p:cSld>
  <p:clrMapOvr>
    <a:masterClrMapping/>
  </p:clrMapOvr>
</p:sld>
</file>

<file path=ppt/theme/theme1.xml><?xml version="1.0" encoding="utf-8"?>
<a:theme xmlns:a="http://schemas.openxmlformats.org/drawingml/2006/main" name="Piisk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TC104033925[[fn=Piisk]]</Template>
  <TotalTime>49</TotalTime>
  <Words>269</Words>
  <Application>Microsoft Office PowerPoint</Application>
  <PresentationFormat>Widescreen</PresentationFormat>
  <Paragraphs>47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Tw Cen MT</vt:lpstr>
      <vt:lpstr>Wingdings</vt:lpstr>
      <vt:lpstr>Piisk</vt:lpstr>
      <vt:lpstr>Algklasside spordipäev</vt:lpstr>
      <vt:lpstr>Töö eesmärk</vt:lpstr>
      <vt:lpstr>tööprotsess</vt:lpstr>
      <vt:lpstr>Võistlusalad saalis</vt:lpstr>
      <vt:lpstr>Võistlusalad staadionil</vt:lpstr>
      <vt:lpstr>SPORDIPÄEVA KORRALDAMINE JA LÄBIVIIMINE</vt:lpstr>
      <vt:lpstr>Kasutatud kirjandus</vt:lpstr>
      <vt:lpstr>Pildid spordipäevast</vt:lpstr>
      <vt:lpstr>Tänan kuulamast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Petr Barborik</dc:creator>
  <cp:lastModifiedBy>Keilit mägi</cp:lastModifiedBy>
  <cp:revision>8</cp:revision>
  <dcterms:created xsi:type="dcterms:W3CDTF">2013-08-01T12:36:01Z</dcterms:created>
  <dcterms:modified xsi:type="dcterms:W3CDTF">2016-05-22T20:55:21Z</dcterms:modified>
</cp:coreProperties>
</file>